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2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3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4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5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6.xml" ContentType="application/vnd.openxmlformats-officedocument.themeOverr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7.xml" ContentType="application/vnd.openxmlformats-officedocument.themeOverr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8.xml" ContentType="application/vnd.openxmlformats-officedocument.themeOverr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9.xml" ContentType="application/vnd.openxmlformats-officedocument.themeOverr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heme/themeOverride10.xml" ContentType="application/vnd.openxmlformats-officedocument.themeOverr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heme/themeOverride11.xml" ContentType="application/vnd.openxmlformats-officedocument.themeOverr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heme/themeOverride1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6" r:id="rId1"/>
  </p:sldMasterIdLst>
  <p:notesMasterIdLst>
    <p:notesMasterId r:id="rId6"/>
  </p:notesMasterIdLst>
  <p:sldIdLst>
    <p:sldId id="263" r:id="rId2"/>
    <p:sldId id="261" r:id="rId3"/>
    <p:sldId id="260" r:id="rId4"/>
    <p:sldId id="262" r:id="rId5"/>
  </p:sldIdLst>
  <p:sldSz cx="19799300" cy="28800425"/>
  <p:notesSz cx="6858000" cy="9144000"/>
  <p:defaultTextStyle>
    <a:defPPr>
      <a:defRPr lang="en-US"/>
    </a:defPPr>
    <a:lvl1pPr marL="0" algn="l" defTabSz="1933224" rtl="0" eaLnBrk="1" latinLnBrk="0" hangingPunct="1">
      <a:defRPr sz="3806" kern="1200">
        <a:solidFill>
          <a:schemeClr val="tx1"/>
        </a:solidFill>
        <a:latin typeface="+mn-lt"/>
        <a:ea typeface="+mn-ea"/>
        <a:cs typeface="+mn-cs"/>
      </a:defRPr>
    </a:lvl1pPr>
    <a:lvl2pPr marL="966612" algn="l" defTabSz="1933224" rtl="0" eaLnBrk="1" latinLnBrk="0" hangingPunct="1">
      <a:defRPr sz="3806" kern="1200">
        <a:solidFill>
          <a:schemeClr val="tx1"/>
        </a:solidFill>
        <a:latin typeface="+mn-lt"/>
        <a:ea typeface="+mn-ea"/>
        <a:cs typeface="+mn-cs"/>
      </a:defRPr>
    </a:lvl2pPr>
    <a:lvl3pPr marL="1933224" algn="l" defTabSz="1933224" rtl="0" eaLnBrk="1" latinLnBrk="0" hangingPunct="1">
      <a:defRPr sz="3806" kern="1200">
        <a:solidFill>
          <a:schemeClr val="tx1"/>
        </a:solidFill>
        <a:latin typeface="+mn-lt"/>
        <a:ea typeface="+mn-ea"/>
        <a:cs typeface="+mn-cs"/>
      </a:defRPr>
    </a:lvl3pPr>
    <a:lvl4pPr marL="2899837" algn="l" defTabSz="1933224" rtl="0" eaLnBrk="1" latinLnBrk="0" hangingPunct="1">
      <a:defRPr sz="3806" kern="1200">
        <a:solidFill>
          <a:schemeClr val="tx1"/>
        </a:solidFill>
        <a:latin typeface="+mn-lt"/>
        <a:ea typeface="+mn-ea"/>
        <a:cs typeface="+mn-cs"/>
      </a:defRPr>
    </a:lvl4pPr>
    <a:lvl5pPr marL="3866449" algn="l" defTabSz="1933224" rtl="0" eaLnBrk="1" latinLnBrk="0" hangingPunct="1">
      <a:defRPr sz="3806" kern="1200">
        <a:solidFill>
          <a:schemeClr val="tx1"/>
        </a:solidFill>
        <a:latin typeface="+mn-lt"/>
        <a:ea typeface="+mn-ea"/>
        <a:cs typeface="+mn-cs"/>
      </a:defRPr>
    </a:lvl5pPr>
    <a:lvl6pPr marL="4833061" algn="l" defTabSz="1933224" rtl="0" eaLnBrk="1" latinLnBrk="0" hangingPunct="1">
      <a:defRPr sz="3806" kern="1200">
        <a:solidFill>
          <a:schemeClr val="tx1"/>
        </a:solidFill>
        <a:latin typeface="+mn-lt"/>
        <a:ea typeface="+mn-ea"/>
        <a:cs typeface="+mn-cs"/>
      </a:defRPr>
    </a:lvl6pPr>
    <a:lvl7pPr marL="5799673" algn="l" defTabSz="1933224" rtl="0" eaLnBrk="1" latinLnBrk="0" hangingPunct="1">
      <a:defRPr sz="3806" kern="1200">
        <a:solidFill>
          <a:schemeClr val="tx1"/>
        </a:solidFill>
        <a:latin typeface="+mn-lt"/>
        <a:ea typeface="+mn-ea"/>
        <a:cs typeface="+mn-cs"/>
      </a:defRPr>
    </a:lvl7pPr>
    <a:lvl8pPr marL="6766286" algn="l" defTabSz="1933224" rtl="0" eaLnBrk="1" latinLnBrk="0" hangingPunct="1">
      <a:defRPr sz="3806" kern="1200">
        <a:solidFill>
          <a:schemeClr val="tx1"/>
        </a:solidFill>
        <a:latin typeface="+mn-lt"/>
        <a:ea typeface="+mn-ea"/>
        <a:cs typeface="+mn-cs"/>
      </a:defRPr>
    </a:lvl8pPr>
    <a:lvl9pPr marL="7732898" algn="l" defTabSz="1933224" rtl="0" eaLnBrk="1" latinLnBrk="0" hangingPunct="1">
      <a:defRPr sz="380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7F7"/>
    <a:srgbClr val="DEECF8"/>
    <a:srgbClr val="0432FF"/>
    <a:srgbClr val="066890"/>
    <a:srgbClr val="FF9300"/>
    <a:srgbClr val="00C4CC"/>
    <a:srgbClr val="FFC000"/>
    <a:srgbClr val="FF95F3"/>
    <a:srgbClr val="00B0F2"/>
    <a:srgbClr val="70AE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83"/>
    <p:restoredTop sz="95213"/>
  </p:normalViewPr>
  <p:slideViewPr>
    <p:cSldViewPr snapToGrid="0" snapToObjects="1">
      <p:cViewPr>
        <p:scale>
          <a:sx n="41" d="100"/>
          <a:sy n="41" d="100"/>
        </p:scale>
        <p:origin x="164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/Users/mohammedalser/Downloads/ReadMapping-RealData.xlsx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oleObject" Target="file:////Users/mohammedalser/Downloads/ReadMapping-RealData.xlsx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oleObject" Target="file:////Users/mohammedalser/Downloads/ReadMapping-RealData.xlsx" TargetMode="Externa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oleObject" Target="file:////Users/mohammedalser/Downloads/ReadMapping-RealData.xlsx" TargetMode="Externa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ohammedalser/Downloads/ContainmentMapping-Indexing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oleObject" Target="file:////Users/mohammedalser/Downloads/ContainmentMapping-Indexing.xlsx" TargetMode="Externa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5.xml"/><Relationship Id="rId1" Type="http://schemas.microsoft.com/office/2011/relationships/chartStyle" Target="style15.xml"/><Relationship Id="rId4" Type="http://schemas.openxmlformats.org/officeDocument/2006/relationships/oleObject" Target="file:////Users/mohammedalser/Downloads/ContainmentMapping-Indexing.xlsx" TargetMode="Externa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oleObject" Target="file:////Users/mohammedalser/Downloads/ContainmentMapping-Indexing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ohammedalser/Downloads/ReadMapping-Real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ohammedalser/Downloads/ReadMapping-RealDat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ohammedalser/Downloads/ReadMapping-RealDat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/Users/mohammedalser/Downloads/ReadMapping-RealData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oleObject" Target="file:////Users/mohammedalser/Downloads/ReadMapping-RealData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file:////Users/mohammedalser/Downloads/ReadMapping-RealData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oleObject" Target="file:////Users/mohammedalser/Downloads/ReadMapping-RealData.xlsx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oleObject" Target="file:////Users/mohammedalser/Downloads/ReadMapping-RealDat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7817397480170019"/>
          <c:y val="2.8203697188082615E-2"/>
          <c:w val="0.5830369708297185"/>
          <c:h val="0.52667803080855258"/>
        </c:manualLayout>
      </c:layout>
      <c:lineChart>
        <c:grouping val="standard"/>
        <c:varyColors val="0"/>
        <c:ser>
          <c:idx val="0"/>
          <c:order val="0"/>
          <c:tx>
            <c:strRef>
              <c:f>HiFi!$R$4:$R$5</c:f>
              <c:strCache>
                <c:ptCount val="2"/>
                <c:pt idx="0">
                  <c:v>minimap2</c:v>
                </c:pt>
                <c:pt idx="1">
                  <c:v>Mapped reads</c:v>
                </c:pt>
              </c:strCache>
            </c:strRef>
          </c:tx>
          <c:spPr>
            <a:ln w="63500" cap="rnd">
              <a:solidFill>
                <a:srgbClr val="ED7D31"/>
              </a:solidFill>
              <a:prstDash val="sysDot"/>
              <a:round/>
            </a:ln>
            <a:effectLst/>
          </c:spPr>
          <c:marker>
            <c:symbol val="circle"/>
            <c:size val="10"/>
            <c:spPr>
              <a:solidFill>
                <a:srgbClr val="ED7D31"/>
              </a:solidFill>
              <a:ln w="12700">
                <a:noFill/>
                <a:round/>
              </a:ln>
              <a:effectLst/>
            </c:spPr>
          </c:marker>
          <c:dPt>
            <c:idx val="3"/>
            <c:marker>
              <c:symbol val="circle"/>
              <c:size val="10"/>
              <c:spPr>
                <a:solidFill>
                  <a:srgbClr val="FF0000"/>
                </a:solidFill>
                <a:ln w="12700">
                  <a:noFill/>
                  <a:round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4FFB-FF46-A839-8504022BDE92}"/>
              </c:ext>
            </c:extLst>
          </c:dPt>
          <c:cat>
            <c:numRef>
              <c:f>HiFi!$Q$6:$Q$15</c:f>
              <c:numCache>
                <c:formatCode>General</c:formatCode>
                <c:ptCount val="10"/>
                <c:pt idx="0">
                  <c:v>16</c:v>
                </c:pt>
                <c:pt idx="1">
                  <c:v>17</c:v>
                </c:pt>
                <c:pt idx="2">
                  <c:v>18</c:v>
                </c:pt>
                <c:pt idx="3">
                  <c:v>19</c:v>
                </c:pt>
                <c:pt idx="4">
                  <c:v>20</c:v>
                </c:pt>
                <c:pt idx="5">
                  <c:v>21</c:v>
                </c:pt>
                <c:pt idx="6">
                  <c:v>22</c:v>
                </c:pt>
                <c:pt idx="7">
                  <c:v>23</c:v>
                </c:pt>
                <c:pt idx="8">
                  <c:v>24</c:v>
                </c:pt>
                <c:pt idx="9">
                  <c:v>25</c:v>
                </c:pt>
              </c:numCache>
            </c:numRef>
          </c:cat>
          <c:val>
            <c:numRef>
              <c:f>HiFi!$R$6:$R$15</c:f>
              <c:numCache>
                <c:formatCode>General</c:formatCode>
                <c:ptCount val="10"/>
                <c:pt idx="0">
                  <c:v>604059</c:v>
                </c:pt>
                <c:pt idx="1">
                  <c:v>603554</c:v>
                </c:pt>
                <c:pt idx="2">
                  <c:v>601889</c:v>
                </c:pt>
                <c:pt idx="3">
                  <c:v>601427</c:v>
                </c:pt>
                <c:pt idx="4">
                  <c:v>600381</c:v>
                </c:pt>
                <c:pt idx="5">
                  <c:v>599492</c:v>
                </c:pt>
                <c:pt idx="6">
                  <c:v>598157</c:v>
                </c:pt>
                <c:pt idx="7">
                  <c:v>598401</c:v>
                </c:pt>
                <c:pt idx="8">
                  <c:v>595686</c:v>
                </c:pt>
                <c:pt idx="9">
                  <c:v>595480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FFB-FF46-A839-8504022BDE92}"/>
            </c:ext>
          </c:extLst>
        </c:ser>
        <c:ser>
          <c:idx val="1"/>
          <c:order val="1"/>
          <c:tx>
            <c:strRef>
              <c:f>HiFi!$S$4:$S$5</c:f>
              <c:strCache>
                <c:ptCount val="2"/>
                <c:pt idx="0">
                  <c:v>minimap2</c:v>
                </c:pt>
                <c:pt idx="1">
                  <c:v>Unmapped reads</c:v>
                </c:pt>
              </c:strCache>
            </c:strRef>
          </c:tx>
          <c:spPr>
            <a:ln w="63500" cap="rnd">
              <a:solidFill>
                <a:srgbClr val="4472C4"/>
              </a:solidFill>
              <a:prstDash val="sysDot"/>
              <a:round/>
            </a:ln>
            <a:effectLst/>
          </c:spPr>
          <c:marker>
            <c:symbol val="circle"/>
            <c:size val="10"/>
            <c:spPr>
              <a:solidFill>
                <a:srgbClr val="4472C4"/>
              </a:solidFill>
              <a:ln w="12700">
                <a:noFill/>
                <a:round/>
              </a:ln>
              <a:effectLst/>
            </c:spPr>
          </c:marker>
          <c:dPt>
            <c:idx val="3"/>
            <c:marker>
              <c:symbol val="circle"/>
              <c:size val="10"/>
              <c:spPr>
                <a:solidFill>
                  <a:srgbClr val="FF0000"/>
                </a:solidFill>
                <a:ln w="12700">
                  <a:noFill/>
                  <a:round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4FFB-FF46-A839-8504022BDE92}"/>
              </c:ext>
            </c:extLst>
          </c:dPt>
          <c:cat>
            <c:numRef>
              <c:f>HiFi!$Q$6:$Q$15</c:f>
              <c:numCache>
                <c:formatCode>General</c:formatCode>
                <c:ptCount val="10"/>
                <c:pt idx="0">
                  <c:v>16</c:v>
                </c:pt>
                <c:pt idx="1">
                  <c:v>17</c:v>
                </c:pt>
                <c:pt idx="2">
                  <c:v>18</c:v>
                </c:pt>
                <c:pt idx="3">
                  <c:v>19</c:v>
                </c:pt>
                <c:pt idx="4">
                  <c:v>20</c:v>
                </c:pt>
                <c:pt idx="5">
                  <c:v>21</c:v>
                </c:pt>
                <c:pt idx="6">
                  <c:v>22</c:v>
                </c:pt>
                <c:pt idx="7">
                  <c:v>23</c:v>
                </c:pt>
                <c:pt idx="8">
                  <c:v>24</c:v>
                </c:pt>
                <c:pt idx="9">
                  <c:v>25</c:v>
                </c:pt>
              </c:numCache>
            </c:numRef>
          </c:cat>
          <c:val>
            <c:numRef>
              <c:f>HiFi!$S$6:$S$15</c:f>
              <c:numCache>
                <c:formatCode>General</c:formatCode>
                <c:ptCount val="10"/>
                <c:pt idx="0">
                  <c:v>685532</c:v>
                </c:pt>
                <c:pt idx="1">
                  <c:v>686037</c:v>
                </c:pt>
                <c:pt idx="2">
                  <c:v>687702</c:v>
                </c:pt>
                <c:pt idx="3">
                  <c:v>688164</c:v>
                </c:pt>
                <c:pt idx="4">
                  <c:v>689210</c:v>
                </c:pt>
                <c:pt idx="5">
                  <c:v>690099</c:v>
                </c:pt>
                <c:pt idx="6">
                  <c:v>691434</c:v>
                </c:pt>
                <c:pt idx="7">
                  <c:v>691190</c:v>
                </c:pt>
                <c:pt idx="8">
                  <c:v>693905</c:v>
                </c:pt>
                <c:pt idx="9">
                  <c:v>694111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FFB-FF46-A839-8504022BDE92}"/>
            </c:ext>
          </c:extLst>
        </c:ser>
        <c:ser>
          <c:idx val="3"/>
          <c:order val="2"/>
          <c:tx>
            <c:strRef>
              <c:f>HiFi!$U$4:$U$5</c:f>
              <c:strCache>
                <c:ptCount val="2"/>
                <c:pt idx="0">
                  <c:v>Genome-on-Diet</c:v>
                </c:pt>
                <c:pt idx="1">
                  <c:v>Mapped reads</c:v>
                </c:pt>
              </c:strCache>
            </c:strRef>
          </c:tx>
          <c:spPr>
            <a:ln w="63500" cap="rnd">
              <a:solidFill>
                <a:srgbClr val="ED7D31"/>
              </a:solidFill>
              <a:round/>
            </a:ln>
            <a:effectLst/>
          </c:spPr>
          <c:marker>
            <c:symbol val="square"/>
            <c:size val="10"/>
            <c:spPr>
              <a:solidFill>
                <a:srgbClr val="ED7D31"/>
              </a:solidFill>
              <a:ln w="12700">
                <a:noFill/>
                <a:round/>
              </a:ln>
              <a:effectLst/>
            </c:spPr>
          </c:marker>
          <c:cat>
            <c:numRef>
              <c:f>HiFi!$Q$6:$Q$15</c:f>
              <c:numCache>
                <c:formatCode>General</c:formatCode>
                <c:ptCount val="10"/>
                <c:pt idx="0">
                  <c:v>16</c:v>
                </c:pt>
                <c:pt idx="1">
                  <c:v>17</c:v>
                </c:pt>
                <c:pt idx="2">
                  <c:v>18</c:v>
                </c:pt>
                <c:pt idx="3">
                  <c:v>19</c:v>
                </c:pt>
                <c:pt idx="4">
                  <c:v>20</c:v>
                </c:pt>
                <c:pt idx="5">
                  <c:v>21</c:v>
                </c:pt>
                <c:pt idx="6">
                  <c:v>22</c:v>
                </c:pt>
                <c:pt idx="7">
                  <c:v>23</c:v>
                </c:pt>
                <c:pt idx="8">
                  <c:v>24</c:v>
                </c:pt>
                <c:pt idx="9">
                  <c:v>25</c:v>
                </c:pt>
              </c:numCache>
            </c:numRef>
          </c:cat>
          <c:val>
            <c:numRef>
              <c:f>HiFi!$U$6:$U$15</c:f>
              <c:numCache>
                <c:formatCode>General</c:formatCode>
                <c:ptCount val="10"/>
                <c:pt idx="0">
                  <c:v>599956</c:v>
                </c:pt>
                <c:pt idx="1">
                  <c:v>621626</c:v>
                </c:pt>
                <c:pt idx="2">
                  <c:v>632437</c:v>
                </c:pt>
                <c:pt idx="3">
                  <c:v>644164</c:v>
                </c:pt>
                <c:pt idx="4">
                  <c:v>664624</c:v>
                </c:pt>
                <c:pt idx="5">
                  <c:v>694235</c:v>
                </c:pt>
                <c:pt idx="6">
                  <c:v>725587</c:v>
                </c:pt>
                <c:pt idx="7">
                  <c:v>758540</c:v>
                </c:pt>
                <c:pt idx="8">
                  <c:v>774812</c:v>
                </c:pt>
                <c:pt idx="9">
                  <c:v>788278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4FFB-FF46-A839-8504022BDE92}"/>
            </c:ext>
          </c:extLst>
        </c:ser>
        <c:ser>
          <c:idx val="4"/>
          <c:order val="3"/>
          <c:tx>
            <c:strRef>
              <c:f>HiFi!$V$4:$V$5</c:f>
              <c:strCache>
                <c:ptCount val="2"/>
                <c:pt idx="0">
                  <c:v>Genome-on-Diet</c:v>
                </c:pt>
                <c:pt idx="1">
                  <c:v>Unmapped reads</c:v>
                </c:pt>
              </c:strCache>
            </c:strRef>
          </c:tx>
          <c:spPr>
            <a:ln w="63500" cap="rnd">
              <a:solidFill>
                <a:srgbClr val="4472C4"/>
              </a:solidFill>
              <a:round/>
            </a:ln>
            <a:effectLst/>
          </c:spPr>
          <c:marker>
            <c:symbol val="square"/>
            <c:size val="10"/>
            <c:spPr>
              <a:solidFill>
                <a:srgbClr val="4472C4"/>
              </a:solidFill>
              <a:ln w="12700">
                <a:noFill/>
                <a:round/>
              </a:ln>
              <a:effectLst/>
            </c:spPr>
          </c:marker>
          <c:dPt>
            <c:idx val="3"/>
            <c:marker>
              <c:symbol val="square"/>
              <c:size val="10"/>
              <c:spPr>
                <a:solidFill>
                  <a:srgbClr val="FF0000"/>
                </a:solidFill>
                <a:ln w="12700">
                  <a:noFill/>
                  <a:round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4FFB-FF46-A839-8504022BDE92}"/>
              </c:ext>
            </c:extLst>
          </c:dPt>
          <c:cat>
            <c:numRef>
              <c:f>HiFi!$Q$6:$Q$15</c:f>
              <c:numCache>
                <c:formatCode>General</c:formatCode>
                <c:ptCount val="10"/>
                <c:pt idx="0">
                  <c:v>16</c:v>
                </c:pt>
                <c:pt idx="1">
                  <c:v>17</c:v>
                </c:pt>
                <c:pt idx="2">
                  <c:v>18</c:v>
                </c:pt>
                <c:pt idx="3">
                  <c:v>19</c:v>
                </c:pt>
                <c:pt idx="4">
                  <c:v>20</c:v>
                </c:pt>
                <c:pt idx="5">
                  <c:v>21</c:v>
                </c:pt>
                <c:pt idx="6">
                  <c:v>22</c:v>
                </c:pt>
                <c:pt idx="7">
                  <c:v>23</c:v>
                </c:pt>
                <c:pt idx="8">
                  <c:v>24</c:v>
                </c:pt>
                <c:pt idx="9">
                  <c:v>25</c:v>
                </c:pt>
              </c:numCache>
            </c:numRef>
          </c:cat>
          <c:val>
            <c:numRef>
              <c:f>HiFi!$V$6:$V$15</c:f>
              <c:numCache>
                <c:formatCode>General</c:formatCode>
                <c:ptCount val="10"/>
                <c:pt idx="0">
                  <c:v>689635</c:v>
                </c:pt>
                <c:pt idx="1">
                  <c:v>667965</c:v>
                </c:pt>
                <c:pt idx="2">
                  <c:v>657154</c:v>
                </c:pt>
                <c:pt idx="3">
                  <c:v>645427</c:v>
                </c:pt>
                <c:pt idx="4">
                  <c:v>624967</c:v>
                </c:pt>
                <c:pt idx="5">
                  <c:v>595356</c:v>
                </c:pt>
                <c:pt idx="6">
                  <c:v>564004</c:v>
                </c:pt>
                <c:pt idx="7">
                  <c:v>531051</c:v>
                </c:pt>
                <c:pt idx="8">
                  <c:v>514779</c:v>
                </c:pt>
                <c:pt idx="9">
                  <c:v>501313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4FFB-FF46-A839-8504022BD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63833183"/>
        <c:axId val="1664075327"/>
      </c:lineChart>
      <c:catAx>
        <c:axId val="16638331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Window size (w)</a:t>
                </a:r>
              </a:p>
            </c:rich>
          </c:tx>
          <c:layout>
            <c:manualLayout>
              <c:xMode val="edge"/>
              <c:yMode val="edge"/>
              <c:x val="0.28200879802587953"/>
              <c:y val="0.6393407584452559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4075327"/>
        <c:crosses val="autoZero"/>
        <c:auto val="1"/>
        <c:lblAlgn val="ctr"/>
        <c:lblOffset val="100"/>
        <c:noMultiLvlLbl val="0"/>
      </c:catAx>
      <c:valAx>
        <c:axId val="16640753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prstDash val="sysDot"/>
              <a:round/>
            </a:ln>
            <a:effectLst/>
          </c:spPr>
        </c:majorGridlines>
        <c:numFmt formatCode="#,##0" sourceLinked="0"/>
        <c:majorTickMark val="out"/>
        <c:minorTickMark val="none"/>
        <c:tickLblPos val="nextTo"/>
        <c:spPr>
          <a:noFill/>
          <a:ln>
            <a:solidFill>
              <a:sysClr val="windowText" lastClr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383318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9601468710648115"/>
          <c:y val="0.30793265633783451"/>
          <c:w val="0.58120814945285115"/>
          <c:h val="0.21184135496160048"/>
        </c:manualLayout>
      </c:layout>
      <c:overlay val="0"/>
      <c:spPr>
        <a:solidFill>
          <a:sysClr val="window" lastClr="FFFFFF"/>
        </a:solidFill>
        <a:ln>
          <a:solidFill>
            <a:sysClr val="window" lastClr="FFFFFF">
              <a:lumMod val="50000"/>
            </a:sysClr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7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800">
          <a:solidFill>
            <a:schemeClr val="tx1"/>
          </a:solidFill>
        </a:defRPr>
      </a:pPr>
      <a:endParaRPr lang="en-US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7756324706808752"/>
          <c:y val="3.5229797979797979E-2"/>
          <c:w val="0.77851768338843197"/>
          <c:h val="0.65383248796743509"/>
        </c:manualLayout>
      </c:layout>
      <c:lineChart>
        <c:grouping val="standard"/>
        <c:varyColors val="0"/>
        <c:ser>
          <c:idx val="0"/>
          <c:order val="0"/>
          <c:tx>
            <c:strRef>
              <c:f>Illumina!$O$5</c:f>
              <c:strCache>
                <c:ptCount val="1"/>
                <c:pt idx="0">
                  <c:v>minimap2</c:v>
                </c:pt>
              </c:strCache>
            </c:strRef>
          </c:tx>
          <c:spPr>
            <a:ln w="63500" cap="rnd">
              <a:solidFill>
                <a:srgbClr val="ED7D31"/>
              </a:solidFill>
              <a:prstDash val="sysDot"/>
              <a:round/>
            </a:ln>
            <a:effectLst/>
          </c:spPr>
          <c:marker>
            <c:symbol val="circle"/>
            <c:size val="10"/>
            <c:spPr>
              <a:solidFill>
                <a:srgbClr val="ED7D31"/>
              </a:solidFill>
              <a:ln w="12700">
                <a:noFill/>
                <a:round/>
              </a:ln>
              <a:effectLst/>
            </c:spPr>
          </c:marker>
          <c:dPt>
            <c:idx val="2"/>
            <c:marker>
              <c:symbol val="circle"/>
              <c:size val="10"/>
              <c:spPr>
                <a:solidFill>
                  <a:srgbClr val="FF0000"/>
                </a:solidFill>
                <a:ln w="12700">
                  <a:noFill/>
                  <a:round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0DA0-6242-80C3-32EACEBCFBFB}"/>
              </c:ext>
            </c:extLst>
          </c:dPt>
          <c:cat>
            <c:numRef>
              <c:f>Illumina!$N$6:$N$18</c:f>
              <c:numCache>
                <c:formatCode>General</c:formatCode>
                <c:ptCount val="13"/>
                <c:pt idx="0">
                  <c:v>9</c:v>
                </c:pt>
                <c:pt idx="1">
                  <c:v>10</c:v>
                </c:pt>
                <c:pt idx="2">
                  <c:v>11</c:v>
                </c:pt>
                <c:pt idx="3">
                  <c:v>12</c:v>
                </c:pt>
                <c:pt idx="4">
                  <c:v>13</c:v>
                </c:pt>
                <c:pt idx="5">
                  <c:v>14</c:v>
                </c:pt>
                <c:pt idx="6">
                  <c:v>15</c:v>
                </c:pt>
                <c:pt idx="7">
                  <c:v>16</c:v>
                </c:pt>
                <c:pt idx="8">
                  <c:v>17</c:v>
                </c:pt>
                <c:pt idx="9">
                  <c:v>18</c:v>
                </c:pt>
                <c:pt idx="10">
                  <c:v>19</c:v>
                </c:pt>
                <c:pt idx="11">
                  <c:v>20</c:v>
                </c:pt>
                <c:pt idx="12">
                  <c:v>21</c:v>
                </c:pt>
              </c:numCache>
            </c:numRef>
          </c:cat>
          <c:val>
            <c:numRef>
              <c:f>Illumina!$O$6:$O$18</c:f>
              <c:numCache>
                <c:formatCode>General</c:formatCode>
                <c:ptCount val="13"/>
                <c:pt idx="0">
                  <c:v>3.3994200000000001</c:v>
                </c:pt>
                <c:pt idx="1">
                  <c:v>3.3007759999999999</c:v>
                </c:pt>
                <c:pt idx="2">
                  <c:v>3.2739240000000001</c:v>
                </c:pt>
                <c:pt idx="3">
                  <c:v>3.0968719999999998</c:v>
                </c:pt>
                <c:pt idx="4">
                  <c:v>2.9311799999999999</c:v>
                </c:pt>
                <c:pt idx="5">
                  <c:v>2.6205440000000002</c:v>
                </c:pt>
                <c:pt idx="6">
                  <c:v>2.433376</c:v>
                </c:pt>
                <c:pt idx="7">
                  <c:v>2.4364439999999998</c:v>
                </c:pt>
                <c:pt idx="8">
                  <c:v>2.3930720000000001</c:v>
                </c:pt>
                <c:pt idx="9">
                  <c:v>2.3565800000000001</c:v>
                </c:pt>
                <c:pt idx="10">
                  <c:v>2.3546800000000001</c:v>
                </c:pt>
                <c:pt idx="11">
                  <c:v>2.3184879999999999</c:v>
                </c:pt>
                <c:pt idx="12">
                  <c:v>2.2846600000000001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DA0-6242-80C3-32EACEBCFBFB}"/>
            </c:ext>
          </c:extLst>
        </c:ser>
        <c:ser>
          <c:idx val="1"/>
          <c:order val="1"/>
          <c:tx>
            <c:strRef>
              <c:f>Illumina!$P$5</c:f>
              <c:strCache>
                <c:ptCount val="1"/>
                <c:pt idx="0">
                  <c:v>Genome-on-Diet</c:v>
                </c:pt>
              </c:strCache>
            </c:strRef>
          </c:tx>
          <c:spPr>
            <a:ln w="63500" cap="rnd">
              <a:solidFill>
                <a:srgbClr val="4472C4"/>
              </a:solidFill>
              <a:round/>
            </a:ln>
            <a:effectLst/>
          </c:spPr>
          <c:marker>
            <c:symbol val="square"/>
            <c:size val="10"/>
            <c:spPr>
              <a:solidFill>
                <a:srgbClr val="4472C4"/>
              </a:solidFill>
              <a:ln w="12700">
                <a:noFill/>
                <a:round/>
              </a:ln>
              <a:effectLst/>
            </c:spPr>
          </c:marker>
          <c:dPt>
            <c:idx val="2"/>
            <c:marker>
              <c:symbol val="square"/>
              <c:size val="10"/>
              <c:spPr>
                <a:solidFill>
                  <a:srgbClr val="FF0000"/>
                </a:solidFill>
                <a:ln w="12700">
                  <a:noFill/>
                  <a:round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0DA0-6242-80C3-32EACEBCFBFB}"/>
              </c:ext>
            </c:extLst>
          </c:dPt>
          <c:cat>
            <c:numRef>
              <c:f>Illumina!$N$6:$N$18</c:f>
              <c:numCache>
                <c:formatCode>General</c:formatCode>
                <c:ptCount val="13"/>
                <c:pt idx="0">
                  <c:v>9</c:v>
                </c:pt>
                <c:pt idx="1">
                  <c:v>10</c:v>
                </c:pt>
                <c:pt idx="2">
                  <c:v>11</c:v>
                </c:pt>
                <c:pt idx="3">
                  <c:v>12</c:v>
                </c:pt>
                <c:pt idx="4">
                  <c:v>13</c:v>
                </c:pt>
                <c:pt idx="5">
                  <c:v>14</c:v>
                </c:pt>
                <c:pt idx="6">
                  <c:v>15</c:v>
                </c:pt>
                <c:pt idx="7">
                  <c:v>16</c:v>
                </c:pt>
                <c:pt idx="8">
                  <c:v>17</c:v>
                </c:pt>
                <c:pt idx="9">
                  <c:v>18</c:v>
                </c:pt>
                <c:pt idx="10">
                  <c:v>19</c:v>
                </c:pt>
                <c:pt idx="11">
                  <c:v>20</c:v>
                </c:pt>
                <c:pt idx="12">
                  <c:v>21</c:v>
                </c:pt>
              </c:numCache>
            </c:numRef>
          </c:cat>
          <c:val>
            <c:numRef>
              <c:f>Illumina!$P$6:$P$18</c:f>
              <c:numCache>
                <c:formatCode>General</c:formatCode>
                <c:ptCount val="13"/>
                <c:pt idx="0">
                  <c:v>1.98238</c:v>
                </c:pt>
                <c:pt idx="1">
                  <c:v>1.9599960000000001</c:v>
                </c:pt>
                <c:pt idx="2">
                  <c:v>1.961768</c:v>
                </c:pt>
                <c:pt idx="3">
                  <c:v>1.8695120000000001</c:v>
                </c:pt>
                <c:pt idx="4">
                  <c:v>1.755172</c:v>
                </c:pt>
                <c:pt idx="5">
                  <c:v>1.7401679999999999</c:v>
                </c:pt>
                <c:pt idx="6">
                  <c:v>1.57396</c:v>
                </c:pt>
                <c:pt idx="7">
                  <c:v>1.5201800000000001</c:v>
                </c:pt>
                <c:pt idx="8">
                  <c:v>1.5102720000000001</c:v>
                </c:pt>
                <c:pt idx="9">
                  <c:v>1.4708559999999999</c:v>
                </c:pt>
                <c:pt idx="10">
                  <c:v>1.4926360000000001</c:v>
                </c:pt>
                <c:pt idx="11">
                  <c:v>1.444504</c:v>
                </c:pt>
                <c:pt idx="12">
                  <c:v>1.4561999999999999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DA0-6242-80C3-32EACEBCFB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63833183"/>
        <c:axId val="1664075327"/>
      </c:lineChart>
      <c:catAx>
        <c:axId val="16638331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Window size (w)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4075327"/>
        <c:crosses val="autoZero"/>
        <c:auto val="1"/>
        <c:lblAlgn val="ctr"/>
        <c:lblOffset val="100"/>
        <c:noMultiLvlLbl val="0"/>
      </c:catAx>
      <c:valAx>
        <c:axId val="16640753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prstDash val="sysDot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ysClr val="windowText" lastClr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383318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0743481291845471"/>
          <c:y val="3.0167649791475525E-2"/>
          <c:w val="0.4714941487502175"/>
          <c:h val="0.19536455717599827"/>
        </c:manualLayout>
      </c:layout>
      <c:overlay val="0"/>
      <c:spPr>
        <a:solidFill>
          <a:sysClr val="window" lastClr="FFFFFF"/>
        </a:solidFill>
        <a:ln>
          <a:solidFill>
            <a:sysClr val="window" lastClr="FFFFFF">
              <a:lumMod val="50000"/>
            </a:sysClr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800">
          <a:solidFill>
            <a:schemeClr val="tx1"/>
          </a:solidFill>
        </a:defRPr>
      </a:pPr>
      <a:endParaRPr lang="en-US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061159732950408"/>
          <c:y val="3.5229797979797979E-2"/>
          <c:w val="0.75940503972784379"/>
          <c:h val="0.75432828939227814"/>
        </c:manualLayout>
      </c:layout>
      <c:lineChart>
        <c:grouping val="standard"/>
        <c:varyColors val="0"/>
        <c:ser>
          <c:idx val="0"/>
          <c:order val="0"/>
          <c:tx>
            <c:strRef>
              <c:f>Illumina!$R$4:$R$5</c:f>
              <c:strCache>
                <c:ptCount val="2"/>
                <c:pt idx="0">
                  <c:v>minimap2</c:v>
                </c:pt>
                <c:pt idx="1">
                  <c:v>Mapped reads</c:v>
                </c:pt>
              </c:strCache>
            </c:strRef>
          </c:tx>
          <c:spPr>
            <a:ln w="63500" cap="rnd">
              <a:solidFill>
                <a:srgbClr val="ED7D31"/>
              </a:solidFill>
              <a:prstDash val="sysDot"/>
              <a:round/>
            </a:ln>
            <a:effectLst/>
          </c:spPr>
          <c:marker>
            <c:symbol val="circle"/>
            <c:size val="10"/>
            <c:spPr>
              <a:solidFill>
                <a:srgbClr val="ED7D31"/>
              </a:solidFill>
              <a:ln w="12700">
                <a:noFill/>
                <a:round/>
              </a:ln>
              <a:effectLst/>
            </c:spPr>
          </c:marker>
          <c:cat>
            <c:numRef>
              <c:f>Illumina!$Q$6:$Q$18</c:f>
              <c:numCache>
                <c:formatCode>General</c:formatCode>
                <c:ptCount val="13"/>
                <c:pt idx="0">
                  <c:v>9</c:v>
                </c:pt>
                <c:pt idx="1">
                  <c:v>10</c:v>
                </c:pt>
                <c:pt idx="2">
                  <c:v>11</c:v>
                </c:pt>
                <c:pt idx="3">
                  <c:v>12</c:v>
                </c:pt>
                <c:pt idx="4">
                  <c:v>13</c:v>
                </c:pt>
                <c:pt idx="5">
                  <c:v>14</c:v>
                </c:pt>
                <c:pt idx="6">
                  <c:v>15</c:v>
                </c:pt>
                <c:pt idx="7">
                  <c:v>16</c:v>
                </c:pt>
                <c:pt idx="8">
                  <c:v>17</c:v>
                </c:pt>
                <c:pt idx="9">
                  <c:v>18</c:v>
                </c:pt>
                <c:pt idx="10">
                  <c:v>19</c:v>
                </c:pt>
                <c:pt idx="11">
                  <c:v>20</c:v>
                </c:pt>
                <c:pt idx="12">
                  <c:v>21</c:v>
                </c:pt>
              </c:numCache>
            </c:numRef>
          </c:cat>
          <c:val>
            <c:numRef>
              <c:f>Illumina!$R$6:$R$18</c:f>
              <c:numCache>
                <c:formatCode>General</c:formatCode>
                <c:ptCount val="13"/>
                <c:pt idx="0">
                  <c:v>1189574</c:v>
                </c:pt>
                <c:pt idx="1">
                  <c:v>1157654</c:v>
                </c:pt>
                <c:pt idx="2">
                  <c:v>1128607</c:v>
                </c:pt>
                <c:pt idx="3">
                  <c:v>1100185</c:v>
                </c:pt>
                <c:pt idx="4">
                  <c:v>1072423</c:v>
                </c:pt>
                <c:pt idx="5">
                  <c:v>1046369</c:v>
                </c:pt>
                <c:pt idx="6">
                  <c:v>1018996</c:v>
                </c:pt>
                <c:pt idx="7">
                  <c:v>993113</c:v>
                </c:pt>
                <c:pt idx="8">
                  <c:v>969992</c:v>
                </c:pt>
                <c:pt idx="9">
                  <c:v>947549</c:v>
                </c:pt>
                <c:pt idx="10">
                  <c:v>924275</c:v>
                </c:pt>
                <c:pt idx="11">
                  <c:v>901427</c:v>
                </c:pt>
                <c:pt idx="12">
                  <c:v>881324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8BA-A742-9E8F-A4D86C8B244A}"/>
            </c:ext>
          </c:extLst>
        </c:ser>
        <c:ser>
          <c:idx val="1"/>
          <c:order val="1"/>
          <c:tx>
            <c:strRef>
              <c:f>Illumina!$S$4:$S$5</c:f>
              <c:strCache>
                <c:ptCount val="2"/>
                <c:pt idx="0">
                  <c:v>minimap2</c:v>
                </c:pt>
                <c:pt idx="1">
                  <c:v>Unmapped reads</c:v>
                </c:pt>
              </c:strCache>
            </c:strRef>
          </c:tx>
          <c:spPr>
            <a:ln w="63500" cap="rnd">
              <a:solidFill>
                <a:srgbClr val="4472C4"/>
              </a:solidFill>
              <a:prstDash val="sysDot"/>
              <a:round/>
            </a:ln>
            <a:effectLst/>
          </c:spPr>
          <c:marker>
            <c:symbol val="circle"/>
            <c:size val="10"/>
            <c:spPr>
              <a:solidFill>
                <a:srgbClr val="4472C4"/>
              </a:solidFill>
              <a:ln w="12700">
                <a:noFill/>
                <a:round/>
              </a:ln>
              <a:effectLst/>
            </c:spPr>
          </c:marker>
          <c:dPt>
            <c:idx val="2"/>
            <c:marker>
              <c:symbol val="circle"/>
              <c:size val="10"/>
              <c:spPr>
                <a:solidFill>
                  <a:srgbClr val="FF0000"/>
                </a:solidFill>
                <a:ln w="12700">
                  <a:noFill/>
                  <a:round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98BA-A742-9E8F-A4D86C8B244A}"/>
              </c:ext>
            </c:extLst>
          </c:dPt>
          <c:cat>
            <c:numRef>
              <c:f>Illumina!$Q$6:$Q$18</c:f>
              <c:numCache>
                <c:formatCode>General</c:formatCode>
                <c:ptCount val="13"/>
                <c:pt idx="0">
                  <c:v>9</c:v>
                </c:pt>
                <c:pt idx="1">
                  <c:v>10</c:v>
                </c:pt>
                <c:pt idx="2">
                  <c:v>11</c:v>
                </c:pt>
                <c:pt idx="3">
                  <c:v>12</c:v>
                </c:pt>
                <c:pt idx="4">
                  <c:v>13</c:v>
                </c:pt>
                <c:pt idx="5">
                  <c:v>14</c:v>
                </c:pt>
                <c:pt idx="6">
                  <c:v>15</c:v>
                </c:pt>
                <c:pt idx="7">
                  <c:v>16</c:v>
                </c:pt>
                <c:pt idx="8">
                  <c:v>17</c:v>
                </c:pt>
                <c:pt idx="9">
                  <c:v>18</c:v>
                </c:pt>
                <c:pt idx="10">
                  <c:v>19</c:v>
                </c:pt>
                <c:pt idx="11">
                  <c:v>20</c:v>
                </c:pt>
                <c:pt idx="12">
                  <c:v>21</c:v>
                </c:pt>
              </c:numCache>
            </c:numRef>
          </c:cat>
          <c:val>
            <c:numRef>
              <c:f>Illumina!$S$6:$S$18</c:f>
              <c:numCache>
                <c:formatCode>General</c:formatCode>
                <c:ptCount val="13"/>
                <c:pt idx="0">
                  <c:v>2904173</c:v>
                </c:pt>
                <c:pt idx="1">
                  <c:v>2936093</c:v>
                </c:pt>
                <c:pt idx="2">
                  <c:v>2965140</c:v>
                </c:pt>
                <c:pt idx="3">
                  <c:v>2993562</c:v>
                </c:pt>
                <c:pt idx="4">
                  <c:v>3021324</c:v>
                </c:pt>
                <c:pt idx="5">
                  <c:v>3047378</c:v>
                </c:pt>
                <c:pt idx="6">
                  <c:v>3074751</c:v>
                </c:pt>
                <c:pt idx="7">
                  <c:v>3100634</c:v>
                </c:pt>
                <c:pt idx="8">
                  <c:v>3123755</c:v>
                </c:pt>
                <c:pt idx="9">
                  <c:v>3146198</c:v>
                </c:pt>
                <c:pt idx="10">
                  <c:v>3169472</c:v>
                </c:pt>
                <c:pt idx="11">
                  <c:v>3192320</c:v>
                </c:pt>
                <c:pt idx="12">
                  <c:v>3212423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8BA-A742-9E8F-A4D86C8B244A}"/>
            </c:ext>
          </c:extLst>
        </c:ser>
        <c:ser>
          <c:idx val="3"/>
          <c:order val="2"/>
          <c:tx>
            <c:strRef>
              <c:f>Illumina!$U$4:$U$5</c:f>
              <c:strCache>
                <c:ptCount val="2"/>
                <c:pt idx="0">
                  <c:v>Genome-on-Diet</c:v>
                </c:pt>
                <c:pt idx="1">
                  <c:v>Mapped reads</c:v>
                </c:pt>
              </c:strCache>
            </c:strRef>
          </c:tx>
          <c:spPr>
            <a:ln w="63500" cap="rnd">
              <a:solidFill>
                <a:srgbClr val="ED7D31"/>
              </a:solidFill>
              <a:round/>
            </a:ln>
            <a:effectLst/>
          </c:spPr>
          <c:marker>
            <c:symbol val="square"/>
            <c:size val="10"/>
            <c:spPr>
              <a:solidFill>
                <a:srgbClr val="ED7D31"/>
              </a:solidFill>
              <a:ln w="12700">
                <a:noFill/>
                <a:round/>
              </a:ln>
              <a:effectLst/>
            </c:spPr>
          </c:marker>
          <c:dPt>
            <c:idx val="2"/>
            <c:marker>
              <c:symbol val="square"/>
              <c:size val="10"/>
              <c:spPr>
                <a:solidFill>
                  <a:srgbClr val="FF0000"/>
                </a:solidFill>
                <a:ln w="12700">
                  <a:noFill/>
                  <a:round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98BA-A742-9E8F-A4D86C8B244A}"/>
              </c:ext>
            </c:extLst>
          </c:dPt>
          <c:cat>
            <c:numRef>
              <c:f>Illumina!$Q$6:$Q$18</c:f>
              <c:numCache>
                <c:formatCode>General</c:formatCode>
                <c:ptCount val="13"/>
                <c:pt idx="0">
                  <c:v>9</c:v>
                </c:pt>
                <c:pt idx="1">
                  <c:v>10</c:v>
                </c:pt>
                <c:pt idx="2">
                  <c:v>11</c:v>
                </c:pt>
                <c:pt idx="3">
                  <c:v>12</c:v>
                </c:pt>
                <c:pt idx="4">
                  <c:v>13</c:v>
                </c:pt>
                <c:pt idx="5">
                  <c:v>14</c:v>
                </c:pt>
                <c:pt idx="6">
                  <c:v>15</c:v>
                </c:pt>
                <c:pt idx="7">
                  <c:v>16</c:v>
                </c:pt>
                <c:pt idx="8">
                  <c:v>17</c:v>
                </c:pt>
                <c:pt idx="9">
                  <c:v>18</c:v>
                </c:pt>
                <c:pt idx="10">
                  <c:v>19</c:v>
                </c:pt>
                <c:pt idx="11">
                  <c:v>20</c:v>
                </c:pt>
                <c:pt idx="12">
                  <c:v>21</c:v>
                </c:pt>
              </c:numCache>
            </c:numRef>
          </c:cat>
          <c:val>
            <c:numRef>
              <c:f>Illumina!$U$6:$U$18</c:f>
              <c:numCache>
                <c:formatCode>General</c:formatCode>
                <c:ptCount val="13"/>
                <c:pt idx="0">
                  <c:v>1160124</c:v>
                </c:pt>
                <c:pt idx="1">
                  <c:v>1147035</c:v>
                </c:pt>
                <c:pt idx="2">
                  <c:v>1134079</c:v>
                </c:pt>
                <c:pt idx="3">
                  <c:v>1123112</c:v>
                </c:pt>
                <c:pt idx="4">
                  <c:v>1110229</c:v>
                </c:pt>
                <c:pt idx="5">
                  <c:v>1100612</c:v>
                </c:pt>
                <c:pt idx="6">
                  <c:v>1090858</c:v>
                </c:pt>
                <c:pt idx="7">
                  <c:v>1079850</c:v>
                </c:pt>
                <c:pt idx="8">
                  <c:v>1069970</c:v>
                </c:pt>
                <c:pt idx="9">
                  <c:v>1060218</c:v>
                </c:pt>
                <c:pt idx="10">
                  <c:v>1050366</c:v>
                </c:pt>
                <c:pt idx="11">
                  <c:v>1040389</c:v>
                </c:pt>
                <c:pt idx="12">
                  <c:v>1029813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98BA-A742-9E8F-A4D86C8B244A}"/>
            </c:ext>
          </c:extLst>
        </c:ser>
        <c:ser>
          <c:idx val="4"/>
          <c:order val="3"/>
          <c:tx>
            <c:strRef>
              <c:f>Illumina!$V$4:$V$5</c:f>
              <c:strCache>
                <c:ptCount val="2"/>
                <c:pt idx="0">
                  <c:v>Genome-on-Diet</c:v>
                </c:pt>
                <c:pt idx="1">
                  <c:v>Unmapped reads</c:v>
                </c:pt>
              </c:strCache>
            </c:strRef>
          </c:tx>
          <c:spPr>
            <a:ln w="63500" cap="rnd">
              <a:solidFill>
                <a:srgbClr val="4472C4"/>
              </a:solidFill>
              <a:round/>
            </a:ln>
            <a:effectLst/>
          </c:spPr>
          <c:marker>
            <c:symbol val="square"/>
            <c:size val="10"/>
            <c:spPr>
              <a:solidFill>
                <a:srgbClr val="4472C4"/>
              </a:solidFill>
              <a:ln w="12700">
                <a:noFill/>
                <a:round/>
              </a:ln>
              <a:effectLst/>
            </c:spPr>
          </c:marker>
          <c:dPt>
            <c:idx val="2"/>
            <c:marker>
              <c:symbol val="square"/>
              <c:size val="10"/>
              <c:spPr>
                <a:solidFill>
                  <a:srgbClr val="FF0000"/>
                </a:solidFill>
                <a:ln w="12700">
                  <a:noFill/>
                  <a:round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98BA-A742-9E8F-A4D86C8B244A}"/>
              </c:ext>
            </c:extLst>
          </c:dPt>
          <c:cat>
            <c:numRef>
              <c:f>Illumina!$Q$6:$Q$18</c:f>
              <c:numCache>
                <c:formatCode>General</c:formatCode>
                <c:ptCount val="13"/>
                <c:pt idx="0">
                  <c:v>9</c:v>
                </c:pt>
                <c:pt idx="1">
                  <c:v>10</c:v>
                </c:pt>
                <c:pt idx="2">
                  <c:v>11</c:v>
                </c:pt>
                <c:pt idx="3">
                  <c:v>12</c:v>
                </c:pt>
                <c:pt idx="4">
                  <c:v>13</c:v>
                </c:pt>
                <c:pt idx="5">
                  <c:v>14</c:v>
                </c:pt>
                <c:pt idx="6">
                  <c:v>15</c:v>
                </c:pt>
                <c:pt idx="7">
                  <c:v>16</c:v>
                </c:pt>
                <c:pt idx="8">
                  <c:v>17</c:v>
                </c:pt>
                <c:pt idx="9">
                  <c:v>18</c:v>
                </c:pt>
                <c:pt idx="10">
                  <c:v>19</c:v>
                </c:pt>
                <c:pt idx="11">
                  <c:v>20</c:v>
                </c:pt>
                <c:pt idx="12">
                  <c:v>21</c:v>
                </c:pt>
              </c:numCache>
            </c:numRef>
          </c:cat>
          <c:val>
            <c:numRef>
              <c:f>Illumina!$V$6:$V$18</c:f>
              <c:numCache>
                <c:formatCode>General</c:formatCode>
                <c:ptCount val="13"/>
                <c:pt idx="0">
                  <c:v>2933623</c:v>
                </c:pt>
                <c:pt idx="1">
                  <c:v>2946712</c:v>
                </c:pt>
                <c:pt idx="2">
                  <c:v>2959668</c:v>
                </c:pt>
                <c:pt idx="3">
                  <c:v>2970635</c:v>
                </c:pt>
                <c:pt idx="4">
                  <c:v>2983518</c:v>
                </c:pt>
                <c:pt idx="5">
                  <c:v>2993135</c:v>
                </c:pt>
                <c:pt idx="6">
                  <c:v>3002889</c:v>
                </c:pt>
                <c:pt idx="7">
                  <c:v>3013897</c:v>
                </c:pt>
                <c:pt idx="8">
                  <c:v>3023777</c:v>
                </c:pt>
                <c:pt idx="9">
                  <c:v>3033529</c:v>
                </c:pt>
                <c:pt idx="10">
                  <c:v>3043381</c:v>
                </c:pt>
                <c:pt idx="11">
                  <c:v>3053358</c:v>
                </c:pt>
                <c:pt idx="12">
                  <c:v>3063934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98BA-A742-9E8F-A4D86C8B24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63833183"/>
        <c:axId val="1664075327"/>
      </c:lineChart>
      <c:catAx>
        <c:axId val="16638331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Window size (w)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4075327"/>
        <c:crosses val="autoZero"/>
        <c:auto val="1"/>
        <c:lblAlgn val="ctr"/>
        <c:lblOffset val="100"/>
        <c:noMultiLvlLbl val="0"/>
      </c:catAx>
      <c:valAx>
        <c:axId val="16640753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prstDash val="sysDot"/>
              <a:round/>
            </a:ln>
            <a:effectLst/>
          </c:spPr>
        </c:majorGridlines>
        <c:numFmt formatCode="#,##0" sourceLinked="0"/>
        <c:majorTickMark val="out"/>
        <c:minorTickMark val="none"/>
        <c:tickLblPos val="nextTo"/>
        <c:spPr>
          <a:noFill/>
          <a:ln>
            <a:solidFill>
              <a:sysClr val="windowText" lastClr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383318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800">
          <a:solidFill>
            <a:schemeClr val="tx1"/>
          </a:solidFill>
        </a:defRPr>
      </a:pPr>
      <a:endParaRPr lang="en-US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061159732950408"/>
          <c:y val="3.5229797979797979E-2"/>
          <c:w val="0.66952410703616272"/>
          <c:h val="0.62313162330558414"/>
        </c:manualLayout>
      </c:layout>
      <c:lineChart>
        <c:grouping val="standard"/>
        <c:varyColors val="0"/>
        <c:ser>
          <c:idx val="0"/>
          <c:order val="0"/>
          <c:tx>
            <c:strRef>
              <c:f>ONT!$R$4:$R$5</c:f>
              <c:strCache>
                <c:ptCount val="2"/>
                <c:pt idx="0">
                  <c:v>minimap2</c:v>
                </c:pt>
                <c:pt idx="1">
                  <c:v>Mapped reads</c:v>
                </c:pt>
              </c:strCache>
            </c:strRef>
          </c:tx>
          <c:spPr>
            <a:ln w="63500" cap="rnd">
              <a:solidFill>
                <a:srgbClr val="ED7D31"/>
              </a:solidFill>
              <a:prstDash val="sysDot"/>
              <a:round/>
            </a:ln>
            <a:effectLst/>
          </c:spPr>
          <c:marker>
            <c:symbol val="circle"/>
            <c:size val="10"/>
            <c:spPr>
              <a:solidFill>
                <a:srgbClr val="ED7D31"/>
              </a:solidFill>
              <a:ln w="12700">
                <a:noFill/>
                <a:round/>
              </a:ln>
              <a:effectLst/>
            </c:spPr>
          </c:marker>
          <c:dPt>
            <c:idx val="2"/>
            <c:marker>
              <c:symbol val="circle"/>
              <c:size val="10"/>
              <c:spPr>
                <a:solidFill>
                  <a:srgbClr val="FF0000"/>
                </a:solidFill>
                <a:ln w="12700">
                  <a:noFill/>
                  <a:round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3853-BB48-8884-9011FC12E5A3}"/>
              </c:ext>
            </c:extLst>
          </c:dPt>
          <c:cat>
            <c:numRef>
              <c:f>ONT!$Q$6:$Q$15</c:f>
              <c:numCache>
                <c:formatCode>General</c:formatCode>
                <c:ptCount val="10"/>
                <c:pt idx="0">
                  <c:v>8</c:v>
                </c:pt>
                <c:pt idx="1">
                  <c:v>9</c:v>
                </c:pt>
                <c:pt idx="2">
                  <c:v>10</c:v>
                </c:pt>
                <c:pt idx="3">
                  <c:v>11</c:v>
                </c:pt>
                <c:pt idx="4">
                  <c:v>12</c:v>
                </c:pt>
                <c:pt idx="5">
                  <c:v>13</c:v>
                </c:pt>
                <c:pt idx="6">
                  <c:v>14</c:v>
                </c:pt>
                <c:pt idx="7">
                  <c:v>15</c:v>
                </c:pt>
                <c:pt idx="8">
                  <c:v>16</c:v>
                </c:pt>
                <c:pt idx="9">
                  <c:v>17</c:v>
                </c:pt>
              </c:numCache>
            </c:numRef>
          </c:cat>
          <c:val>
            <c:numRef>
              <c:f>ONT!$R$6:$R$15</c:f>
              <c:numCache>
                <c:formatCode>General</c:formatCode>
                <c:ptCount val="10"/>
                <c:pt idx="0">
                  <c:v>953046</c:v>
                </c:pt>
                <c:pt idx="1">
                  <c:v>931970</c:v>
                </c:pt>
                <c:pt idx="2">
                  <c:v>912740</c:v>
                </c:pt>
                <c:pt idx="3">
                  <c:v>894187</c:v>
                </c:pt>
                <c:pt idx="4">
                  <c:v>876523</c:v>
                </c:pt>
                <c:pt idx="5">
                  <c:v>858943</c:v>
                </c:pt>
                <c:pt idx="6">
                  <c:v>842605</c:v>
                </c:pt>
                <c:pt idx="7">
                  <c:v>829073</c:v>
                </c:pt>
                <c:pt idx="8">
                  <c:v>813749</c:v>
                </c:pt>
                <c:pt idx="9">
                  <c:v>799430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853-BB48-8884-9011FC12E5A3}"/>
            </c:ext>
          </c:extLst>
        </c:ser>
        <c:ser>
          <c:idx val="1"/>
          <c:order val="1"/>
          <c:tx>
            <c:strRef>
              <c:f>ONT!$S$4:$S$5</c:f>
              <c:strCache>
                <c:ptCount val="2"/>
                <c:pt idx="0">
                  <c:v>minimap2</c:v>
                </c:pt>
                <c:pt idx="1">
                  <c:v>Unmapped reads</c:v>
                </c:pt>
              </c:strCache>
            </c:strRef>
          </c:tx>
          <c:spPr>
            <a:ln w="63500" cap="rnd">
              <a:solidFill>
                <a:srgbClr val="4472C4"/>
              </a:solidFill>
              <a:prstDash val="sysDot"/>
              <a:round/>
            </a:ln>
            <a:effectLst/>
          </c:spPr>
          <c:marker>
            <c:symbol val="circle"/>
            <c:size val="10"/>
            <c:spPr>
              <a:solidFill>
                <a:srgbClr val="4472C4"/>
              </a:solidFill>
              <a:ln w="12700">
                <a:noFill/>
                <a:round/>
              </a:ln>
              <a:effectLst/>
            </c:spPr>
          </c:marker>
          <c:dPt>
            <c:idx val="2"/>
            <c:marker>
              <c:symbol val="circle"/>
              <c:size val="10"/>
              <c:spPr>
                <a:solidFill>
                  <a:srgbClr val="FF0000"/>
                </a:solidFill>
                <a:ln w="12700">
                  <a:noFill/>
                  <a:round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B-3853-BB48-8884-9011FC12E5A3}"/>
              </c:ext>
            </c:extLst>
          </c:dPt>
          <c:cat>
            <c:numRef>
              <c:f>ONT!$Q$6:$Q$15</c:f>
              <c:numCache>
                <c:formatCode>General</c:formatCode>
                <c:ptCount val="10"/>
                <c:pt idx="0">
                  <c:v>8</c:v>
                </c:pt>
                <c:pt idx="1">
                  <c:v>9</c:v>
                </c:pt>
                <c:pt idx="2">
                  <c:v>10</c:v>
                </c:pt>
                <c:pt idx="3">
                  <c:v>11</c:v>
                </c:pt>
                <c:pt idx="4">
                  <c:v>12</c:v>
                </c:pt>
                <c:pt idx="5">
                  <c:v>13</c:v>
                </c:pt>
                <c:pt idx="6">
                  <c:v>14</c:v>
                </c:pt>
                <c:pt idx="7">
                  <c:v>15</c:v>
                </c:pt>
                <c:pt idx="8">
                  <c:v>16</c:v>
                </c:pt>
                <c:pt idx="9">
                  <c:v>17</c:v>
                </c:pt>
              </c:numCache>
            </c:numRef>
          </c:cat>
          <c:val>
            <c:numRef>
              <c:f>ONT!$S$6:$S$15</c:f>
              <c:numCache>
                <c:formatCode>General</c:formatCode>
                <c:ptCount val="10"/>
                <c:pt idx="0">
                  <c:v>1046954</c:v>
                </c:pt>
                <c:pt idx="1">
                  <c:v>1068030</c:v>
                </c:pt>
                <c:pt idx="2">
                  <c:v>1087260</c:v>
                </c:pt>
                <c:pt idx="3">
                  <c:v>1105813</c:v>
                </c:pt>
                <c:pt idx="4">
                  <c:v>1123477</c:v>
                </c:pt>
                <c:pt idx="5">
                  <c:v>1141057</c:v>
                </c:pt>
                <c:pt idx="6">
                  <c:v>1157395</c:v>
                </c:pt>
                <c:pt idx="7">
                  <c:v>1170927</c:v>
                </c:pt>
                <c:pt idx="8">
                  <c:v>1186251</c:v>
                </c:pt>
                <c:pt idx="9">
                  <c:v>1200570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853-BB48-8884-9011FC12E5A3}"/>
            </c:ext>
          </c:extLst>
        </c:ser>
        <c:ser>
          <c:idx val="3"/>
          <c:order val="2"/>
          <c:tx>
            <c:strRef>
              <c:f>ONT!$U$4:$U$5</c:f>
              <c:strCache>
                <c:ptCount val="2"/>
                <c:pt idx="0">
                  <c:v>Genome-on-Diet</c:v>
                </c:pt>
                <c:pt idx="1">
                  <c:v>Mapped reads</c:v>
                </c:pt>
              </c:strCache>
            </c:strRef>
          </c:tx>
          <c:spPr>
            <a:ln w="63500" cap="rnd">
              <a:solidFill>
                <a:srgbClr val="ED7D31"/>
              </a:solidFill>
              <a:round/>
            </a:ln>
            <a:effectLst/>
          </c:spPr>
          <c:marker>
            <c:symbol val="square"/>
            <c:size val="10"/>
            <c:spPr>
              <a:solidFill>
                <a:srgbClr val="ED7D31"/>
              </a:solidFill>
              <a:ln w="12700">
                <a:noFill/>
                <a:round/>
              </a:ln>
              <a:effectLst/>
            </c:spPr>
          </c:marker>
          <c:dPt>
            <c:idx val="2"/>
            <c:marker>
              <c:symbol val="square"/>
              <c:size val="10"/>
              <c:spPr>
                <a:solidFill>
                  <a:srgbClr val="FF0000"/>
                </a:solidFill>
                <a:ln w="12700">
                  <a:noFill/>
                  <a:round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3853-BB48-8884-9011FC12E5A3}"/>
              </c:ext>
            </c:extLst>
          </c:dPt>
          <c:cat>
            <c:numRef>
              <c:f>ONT!$Q$6:$Q$15</c:f>
              <c:numCache>
                <c:formatCode>General</c:formatCode>
                <c:ptCount val="10"/>
                <c:pt idx="0">
                  <c:v>8</c:v>
                </c:pt>
                <c:pt idx="1">
                  <c:v>9</c:v>
                </c:pt>
                <c:pt idx="2">
                  <c:v>10</c:v>
                </c:pt>
                <c:pt idx="3">
                  <c:v>11</c:v>
                </c:pt>
                <c:pt idx="4">
                  <c:v>12</c:v>
                </c:pt>
                <c:pt idx="5">
                  <c:v>13</c:v>
                </c:pt>
                <c:pt idx="6">
                  <c:v>14</c:v>
                </c:pt>
                <c:pt idx="7">
                  <c:v>15</c:v>
                </c:pt>
                <c:pt idx="8">
                  <c:v>16</c:v>
                </c:pt>
                <c:pt idx="9">
                  <c:v>17</c:v>
                </c:pt>
              </c:numCache>
            </c:numRef>
          </c:cat>
          <c:val>
            <c:numRef>
              <c:f>ONT!$U$6:$U$15</c:f>
              <c:numCache>
                <c:formatCode>General</c:formatCode>
                <c:ptCount val="10"/>
                <c:pt idx="0">
                  <c:v>1543012</c:v>
                </c:pt>
                <c:pt idx="1">
                  <c:v>1501791</c:v>
                </c:pt>
                <c:pt idx="2">
                  <c:v>1464564</c:v>
                </c:pt>
                <c:pt idx="3">
                  <c:v>1433821</c:v>
                </c:pt>
                <c:pt idx="4">
                  <c:v>1400777</c:v>
                </c:pt>
                <c:pt idx="5">
                  <c:v>1372096</c:v>
                </c:pt>
                <c:pt idx="6">
                  <c:v>1346753</c:v>
                </c:pt>
                <c:pt idx="7">
                  <c:v>1323717</c:v>
                </c:pt>
                <c:pt idx="8">
                  <c:v>1299639</c:v>
                </c:pt>
                <c:pt idx="9">
                  <c:v>1281985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853-BB48-8884-9011FC12E5A3}"/>
            </c:ext>
          </c:extLst>
        </c:ser>
        <c:ser>
          <c:idx val="4"/>
          <c:order val="3"/>
          <c:tx>
            <c:strRef>
              <c:f>ONT!$V$4:$V$5</c:f>
              <c:strCache>
                <c:ptCount val="2"/>
                <c:pt idx="0">
                  <c:v>Genome-on-Diet</c:v>
                </c:pt>
                <c:pt idx="1">
                  <c:v>Unmapped reads</c:v>
                </c:pt>
              </c:strCache>
            </c:strRef>
          </c:tx>
          <c:spPr>
            <a:ln w="63500" cap="rnd">
              <a:solidFill>
                <a:srgbClr val="4472C4"/>
              </a:solidFill>
              <a:round/>
            </a:ln>
            <a:effectLst/>
          </c:spPr>
          <c:marker>
            <c:symbol val="square"/>
            <c:size val="10"/>
            <c:spPr>
              <a:solidFill>
                <a:srgbClr val="4472C4"/>
              </a:solidFill>
              <a:ln w="12700">
                <a:noFill/>
                <a:round/>
              </a:ln>
              <a:effectLst/>
            </c:spPr>
          </c:marker>
          <c:dPt>
            <c:idx val="2"/>
            <c:marker>
              <c:symbol val="square"/>
              <c:size val="10"/>
              <c:spPr>
                <a:solidFill>
                  <a:srgbClr val="FF0000"/>
                </a:solidFill>
                <a:ln w="12700">
                  <a:noFill/>
                  <a:round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3853-BB48-8884-9011FC12E5A3}"/>
              </c:ext>
            </c:extLst>
          </c:dPt>
          <c:cat>
            <c:numRef>
              <c:f>ONT!$Q$6:$Q$15</c:f>
              <c:numCache>
                <c:formatCode>General</c:formatCode>
                <c:ptCount val="10"/>
                <c:pt idx="0">
                  <c:v>8</c:v>
                </c:pt>
                <c:pt idx="1">
                  <c:v>9</c:v>
                </c:pt>
                <c:pt idx="2">
                  <c:v>10</c:v>
                </c:pt>
                <c:pt idx="3">
                  <c:v>11</c:v>
                </c:pt>
                <c:pt idx="4">
                  <c:v>12</c:v>
                </c:pt>
                <c:pt idx="5">
                  <c:v>13</c:v>
                </c:pt>
                <c:pt idx="6">
                  <c:v>14</c:v>
                </c:pt>
                <c:pt idx="7">
                  <c:v>15</c:v>
                </c:pt>
                <c:pt idx="8">
                  <c:v>16</c:v>
                </c:pt>
                <c:pt idx="9">
                  <c:v>17</c:v>
                </c:pt>
              </c:numCache>
            </c:numRef>
          </c:cat>
          <c:val>
            <c:numRef>
              <c:f>ONT!$V$6:$V$15</c:f>
              <c:numCache>
                <c:formatCode>General</c:formatCode>
                <c:ptCount val="10"/>
                <c:pt idx="0">
                  <c:v>456988</c:v>
                </c:pt>
                <c:pt idx="1">
                  <c:v>498209</c:v>
                </c:pt>
                <c:pt idx="2">
                  <c:v>535436</c:v>
                </c:pt>
                <c:pt idx="3">
                  <c:v>566179</c:v>
                </c:pt>
                <c:pt idx="4">
                  <c:v>599223</c:v>
                </c:pt>
                <c:pt idx="5">
                  <c:v>627904</c:v>
                </c:pt>
                <c:pt idx="6">
                  <c:v>653247</c:v>
                </c:pt>
                <c:pt idx="7">
                  <c:v>676283</c:v>
                </c:pt>
                <c:pt idx="8">
                  <c:v>700361</c:v>
                </c:pt>
                <c:pt idx="9">
                  <c:v>718015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3853-BB48-8884-9011FC12E5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63833183"/>
        <c:axId val="1664075327"/>
      </c:lineChart>
      <c:catAx>
        <c:axId val="16638331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Window size (w)</a:t>
                </a:r>
              </a:p>
            </c:rich>
          </c:tx>
          <c:layout>
            <c:manualLayout>
              <c:xMode val="edge"/>
              <c:yMode val="edge"/>
              <c:x val="0.39141036582325051"/>
              <c:y val="0.7564184731828020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4075327"/>
        <c:crosses val="autoZero"/>
        <c:auto val="1"/>
        <c:lblAlgn val="ctr"/>
        <c:lblOffset val="100"/>
        <c:noMultiLvlLbl val="0"/>
      </c:catAx>
      <c:valAx>
        <c:axId val="16640753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prstDash val="sysDot"/>
              <a:round/>
            </a:ln>
            <a:effectLst/>
          </c:spPr>
        </c:majorGridlines>
        <c:numFmt formatCode="#,##0" sourceLinked="0"/>
        <c:majorTickMark val="out"/>
        <c:minorTickMark val="none"/>
        <c:tickLblPos val="nextTo"/>
        <c:spPr>
          <a:noFill/>
          <a:ln>
            <a:solidFill>
              <a:sysClr val="windowText" lastClr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38331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 sz="1800">
          <a:solidFill>
            <a:schemeClr val="tx1"/>
          </a:solidFill>
        </a:defRPr>
      </a:pPr>
      <a:endParaRPr lang="en-US"/>
    </a:p>
  </c:txPr>
  <c:externalData r:id="rId4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Sheet2!$J$10</c:f>
              <c:strCache>
                <c:ptCount val="1"/>
                <c:pt idx="0">
                  <c:v>11</c:v>
                </c:pt>
              </c:strCache>
            </c:strRef>
          </c:tx>
          <c:spPr>
            <a:solidFill>
              <a:schemeClr val="accent1"/>
            </a:solidFill>
            <a:ln w="63500"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1"/>
              </a:solidFill>
              <a:ln w="34925">
                <a:noFill/>
                <a:prstDash val="sysDash"/>
              </a:ln>
              <a:effectLst/>
            </c:spPr>
            <c:extLst>
              <c:ext xmlns:c16="http://schemas.microsoft.com/office/drawing/2014/chart" uri="{C3380CC4-5D6E-409C-BE32-E72D297353CC}">
                <c16:uniqueId val="{00000005-AF4C-3648-8095-FA5DA27D5BB9}"/>
              </c:ext>
            </c:extLst>
          </c:dPt>
          <c:cat>
            <c:strRef>
              <c:f>Sheet2!$K$9:$N$9</c:f>
              <c:strCache>
                <c:ptCount val="4"/>
                <c:pt idx="0">
                  <c:v>Human</c:v>
                </c:pt>
                <c:pt idx="1">
                  <c:v>Pinus Taeda</c:v>
                </c:pt>
                <c:pt idx="2">
                  <c:v>RefSeq1</c:v>
                </c:pt>
                <c:pt idx="3">
                  <c:v>RefSeq2</c:v>
                </c:pt>
              </c:strCache>
            </c:strRef>
          </c:cat>
          <c:val>
            <c:numRef>
              <c:f>Sheet2!$K$10:$N$10</c:f>
              <c:numCache>
                <c:formatCode>General</c:formatCode>
                <c:ptCount val="4"/>
                <c:pt idx="0">
                  <c:v>541.47</c:v>
                </c:pt>
                <c:pt idx="1">
                  <c:v>2176.9499999999998</c:v>
                </c:pt>
                <c:pt idx="2">
                  <c:v>4749.79</c:v>
                </c:pt>
                <c:pt idx="3">
                  <c:v>9391.630000000001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4C-3648-8095-FA5DA27D5BB9}"/>
            </c:ext>
          </c:extLst>
        </c:ser>
        <c:ser>
          <c:idx val="1"/>
          <c:order val="1"/>
          <c:tx>
            <c:strRef>
              <c:f>Sheet2!$J$11</c:f>
              <c:strCache>
                <c:ptCount val="1"/>
                <c:pt idx="0">
                  <c:v>1110</c:v>
                </c:pt>
              </c:strCache>
            </c:strRef>
          </c:tx>
          <c:spPr>
            <a:solidFill>
              <a:schemeClr val="accent2"/>
            </a:solidFill>
            <a:ln w="63500"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2"/>
              </a:solidFill>
              <a:ln w="34925">
                <a:noFill/>
                <a:prstDash val="sysDash"/>
              </a:ln>
              <a:effectLst/>
            </c:spPr>
            <c:extLst>
              <c:ext xmlns:c16="http://schemas.microsoft.com/office/drawing/2014/chart" uri="{C3380CC4-5D6E-409C-BE32-E72D297353CC}">
                <c16:uniqueId val="{00000009-AF4C-3648-8095-FA5DA27D5BB9}"/>
              </c:ext>
            </c:extLst>
          </c:dPt>
          <c:cat>
            <c:strRef>
              <c:f>Sheet2!$K$9:$N$9</c:f>
              <c:strCache>
                <c:ptCount val="4"/>
                <c:pt idx="0">
                  <c:v>Human</c:v>
                </c:pt>
                <c:pt idx="1">
                  <c:v>Pinus Taeda</c:v>
                </c:pt>
                <c:pt idx="2">
                  <c:v>RefSeq1</c:v>
                </c:pt>
                <c:pt idx="3">
                  <c:v>RefSeq2</c:v>
                </c:pt>
              </c:strCache>
            </c:strRef>
          </c:cat>
          <c:val>
            <c:numRef>
              <c:f>Sheet2!$K$11:$N$11</c:f>
              <c:numCache>
                <c:formatCode>General</c:formatCode>
                <c:ptCount val="4"/>
                <c:pt idx="0">
                  <c:v>440.32</c:v>
                </c:pt>
                <c:pt idx="1">
                  <c:v>1447.79</c:v>
                </c:pt>
                <c:pt idx="2">
                  <c:v>3682.9700000000003</c:v>
                </c:pt>
                <c:pt idx="3">
                  <c:v>7304.79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F4C-3648-8095-FA5DA27D5BB9}"/>
            </c:ext>
          </c:extLst>
        </c:ser>
        <c:ser>
          <c:idx val="2"/>
          <c:order val="2"/>
          <c:tx>
            <c:strRef>
              <c:f>Sheet2!$J$12</c:f>
              <c:strCache>
                <c:ptCount val="1"/>
                <c:pt idx="0">
                  <c:v>110</c:v>
                </c:pt>
              </c:strCache>
            </c:strRef>
          </c:tx>
          <c:spPr>
            <a:solidFill>
              <a:schemeClr val="accent3"/>
            </a:solidFill>
            <a:ln w="63500"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3"/>
              </a:solidFill>
              <a:ln w="34925">
                <a:noFill/>
                <a:prstDash val="sysDash"/>
              </a:ln>
              <a:effectLst/>
            </c:spPr>
            <c:extLst>
              <c:ext xmlns:c16="http://schemas.microsoft.com/office/drawing/2014/chart" uri="{C3380CC4-5D6E-409C-BE32-E72D297353CC}">
                <c16:uniqueId val="{00000006-AF4C-3648-8095-FA5DA27D5BB9}"/>
              </c:ext>
            </c:extLst>
          </c:dPt>
          <c:cat>
            <c:strRef>
              <c:f>Sheet2!$K$9:$N$9</c:f>
              <c:strCache>
                <c:ptCount val="4"/>
                <c:pt idx="0">
                  <c:v>Human</c:v>
                </c:pt>
                <c:pt idx="1">
                  <c:v>Pinus Taeda</c:v>
                </c:pt>
                <c:pt idx="2">
                  <c:v>RefSeq1</c:v>
                </c:pt>
                <c:pt idx="3">
                  <c:v>RefSeq2</c:v>
                </c:pt>
              </c:strCache>
            </c:strRef>
          </c:cat>
          <c:val>
            <c:numRef>
              <c:f>Sheet2!$K$12:$N$12</c:f>
              <c:numCache>
                <c:formatCode>General</c:formatCode>
                <c:ptCount val="4"/>
                <c:pt idx="0">
                  <c:v>362.88</c:v>
                </c:pt>
                <c:pt idx="1">
                  <c:v>1332.25</c:v>
                </c:pt>
                <c:pt idx="2">
                  <c:v>3715.18</c:v>
                </c:pt>
                <c:pt idx="3">
                  <c:v>7545.5300000000007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F4C-3648-8095-FA5DA27D5BB9}"/>
            </c:ext>
          </c:extLst>
        </c:ser>
        <c:ser>
          <c:idx val="3"/>
          <c:order val="3"/>
          <c:tx>
            <c:strRef>
              <c:f>Sheet2!$J$13</c:f>
              <c:strCache>
                <c:ptCount val="1"/>
                <c:pt idx="0">
                  <c:v>10</c:v>
                </c:pt>
              </c:strCache>
            </c:strRef>
          </c:tx>
          <c:spPr>
            <a:solidFill>
              <a:schemeClr val="accent4"/>
            </a:solidFill>
            <a:ln w="34925"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4"/>
              </a:solidFill>
              <a:ln w="34925">
                <a:noFill/>
                <a:prstDash val="sysDash"/>
              </a:ln>
              <a:effectLst/>
            </c:spPr>
            <c:extLst>
              <c:ext xmlns:c16="http://schemas.microsoft.com/office/drawing/2014/chart" uri="{C3380CC4-5D6E-409C-BE32-E72D297353CC}">
                <c16:uniqueId val="{00000007-AF4C-3648-8095-FA5DA27D5BB9}"/>
              </c:ext>
            </c:extLst>
          </c:dPt>
          <c:cat>
            <c:strRef>
              <c:f>Sheet2!$K$9:$N$9</c:f>
              <c:strCache>
                <c:ptCount val="4"/>
                <c:pt idx="0">
                  <c:v>Human</c:v>
                </c:pt>
                <c:pt idx="1">
                  <c:v>Pinus Taeda</c:v>
                </c:pt>
                <c:pt idx="2">
                  <c:v>RefSeq1</c:v>
                </c:pt>
                <c:pt idx="3">
                  <c:v>RefSeq2</c:v>
                </c:pt>
              </c:strCache>
            </c:strRef>
          </c:cat>
          <c:val>
            <c:numRef>
              <c:f>Sheet2!$K$13:$N$13</c:f>
              <c:numCache>
                <c:formatCode>General</c:formatCode>
                <c:ptCount val="4"/>
                <c:pt idx="0">
                  <c:v>286.8</c:v>
                </c:pt>
                <c:pt idx="1">
                  <c:v>1013.48</c:v>
                </c:pt>
                <c:pt idx="2">
                  <c:v>2638.0699999999997</c:v>
                </c:pt>
                <c:pt idx="3">
                  <c:v>5253.95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F4C-3648-8095-FA5DA27D5BB9}"/>
            </c:ext>
          </c:extLst>
        </c:ser>
        <c:ser>
          <c:idx val="4"/>
          <c:order val="4"/>
          <c:tx>
            <c:strRef>
              <c:f>Sheet2!$J$14</c:f>
              <c:strCache>
                <c:ptCount val="1"/>
                <c:pt idx="0">
                  <c:v>100</c:v>
                </c:pt>
              </c:strCache>
            </c:strRef>
          </c:tx>
          <c:spPr>
            <a:solidFill>
              <a:srgbClr val="00B050"/>
            </a:solidFill>
            <a:ln w="34925"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rgbClr val="00B050"/>
              </a:solidFill>
              <a:ln w="34925">
                <a:noFill/>
                <a:prstDash val="sysDash"/>
              </a:ln>
              <a:effectLst/>
            </c:spPr>
            <c:extLst>
              <c:ext xmlns:c16="http://schemas.microsoft.com/office/drawing/2014/chart" uri="{C3380CC4-5D6E-409C-BE32-E72D297353CC}">
                <c16:uniqueId val="{00000008-AF4C-3648-8095-FA5DA27D5BB9}"/>
              </c:ext>
            </c:extLst>
          </c:dPt>
          <c:cat>
            <c:strRef>
              <c:f>Sheet2!$K$9:$N$9</c:f>
              <c:strCache>
                <c:ptCount val="4"/>
                <c:pt idx="0">
                  <c:v>Human</c:v>
                </c:pt>
                <c:pt idx="1">
                  <c:v>Pinus Taeda</c:v>
                </c:pt>
                <c:pt idx="2">
                  <c:v>RefSeq1</c:v>
                </c:pt>
                <c:pt idx="3">
                  <c:v>RefSeq2</c:v>
                </c:pt>
              </c:strCache>
            </c:strRef>
          </c:cat>
          <c:val>
            <c:numRef>
              <c:f>Sheet2!$K$14:$N$14</c:f>
              <c:numCache>
                <c:formatCode>General</c:formatCode>
                <c:ptCount val="4"/>
                <c:pt idx="0">
                  <c:v>215.2</c:v>
                </c:pt>
                <c:pt idx="1">
                  <c:v>699.49</c:v>
                </c:pt>
                <c:pt idx="2">
                  <c:v>1830.43</c:v>
                </c:pt>
                <c:pt idx="3">
                  <c:v>3618.61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F4C-3648-8095-FA5DA27D5B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"/>
        <c:axId val="455227408"/>
        <c:axId val="449140720"/>
      </c:barChart>
      <c:catAx>
        <c:axId val="4552274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lnSpc>
                <a:spcPts val="1760"/>
              </a:lnSpc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9140720"/>
        <c:crosses val="autoZero"/>
        <c:auto val="1"/>
        <c:lblAlgn val="ctr"/>
        <c:lblOffset val="1"/>
        <c:noMultiLvlLbl val="0"/>
      </c:catAx>
      <c:valAx>
        <c:axId val="449140720"/>
        <c:scaling>
          <c:orientation val="minMax"/>
          <c:max val="1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ysDash"/>
              <a:round/>
            </a:ln>
            <a:effectLst/>
          </c:spPr>
        </c:majorGridlines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5227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18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5320328281503012"/>
          <c:y val="6.1273177280099789E-2"/>
          <c:w val="0.81347143090239249"/>
          <c:h val="0.61963375195801085"/>
        </c:manualLayout>
      </c:layout>
      <c:lineChart>
        <c:grouping val="standard"/>
        <c:varyColors val="0"/>
        <c:ser>
          <c:idx val="0"/>
          <c:order val="0"/>
          <c:tx>
            <c:strRef>
              <c:f>Sheet2!$J$39</c:f>
              <c:strCache>
                <c:ptCount val="1"/>
                <c:pt idx="0">
                  <c:v>11</c:v>
                </c:pt>
              </c:strCache>
            </c:strRef>
          </c:tx>
          <c:spPr>
            <a:ln w="63500" cap="rnd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3"/>
            <c:marker>
              <c:symbol val="circle"/>
              <c:size val="10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63500" cap="rnd">
                <a:solidFill>
                  <a:srgbClr val="4472C4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AF4C-3648-8095-FA5DA27D5BB9}"/>
              </c:ext>
            </c:extLst>
          </c:dPt>
          <c:cat>
            <c:strRef>
              <c:f>Sheet2!$K$38:$N$38</c:f>
              <c:strCache>
                <c:ptCount val="4"/>
                <c:pt idx="0">
                  <c:v>Human</c:v>
                </c:pt>
                <c:pt idx="1">
                  <c:v>Pinus Taeda</c:v>
                </c:pt>
                <c:pt idx="2">
                  <c:v>RefSeq1</c:v>
                </c:pt>
                <c:pt idx="3">
                  <c:v>RefSeq2</c:v>
                </c:pt>
              </c:strCache>
            </c:strRef>
          </c:cat>
          <c:val>
            <c:numRef>
              <c:f>Sheet2!$K$39:$N$39</c:f>
              <c:numCache>
                <c:formatCode>General</c:formatCode>
                <c:ptCount val="4"/>
                <c:pt idx="0">
                  <c:v>5.0876599999999996</c:v>
                </c:pt>
                <c:pt idx="1">
                  <c:v>32.503208000000001</c:v>
                </c:pt>
                <c:pt idx="2">
                  <c:v>133.250764</c:v>
                </c:pt>
                <c:pt idx="3">
                  <c:v>265.932884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F4C-3648-8095-FA5DA27D5BB9}"/>
            </c:ext>
          </c:extLst>
        </c:ser>
        <c:ser>
          <c:idx val="1"/>
          <c:order val="1"/>
          <c:tx>
            <c:strRef>
              <c:f>Sheet2!$J$40</c:f>
              <c:strCache>
                <c:ptCount val="1"/>
                <c:pt idx="0">
                  <c:v>1110</c:v>
                </c:pt>
              </c:strCache>
            </c:strRef>
          </c:tx>
          <c:spPr>
            <a:ln w="63500" cap="rnd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circle"/>
            <c:size val="10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Sheet2!$K$38:$N$38</c:f>
              <c:strCache>
                <c:ptCount val="4"/>
                <c:pt idx="0">
                  <c:v>Human</c:v>
                </c:pt>
                <c:pt idx="1">
                  <c:v>Pinus Taeda</c:v>
                </c:pt>
                <c:pt idx="2">
                  <c:v>RefSeq1</c:v>
                </c:pt>
                <c:pt idx="3">
                  <c:v>RefSeq2</c:v>
                </c:pt>
              </c:strCache>
            </c:strRef>
          </c:cat>
          <c:val>
            <c:numRef>
              <c:f>Sheet2!$K$40:$N$40</c:f>
              <c:numCache>
                <c:formatCode>General</c:formatCode>
                <c:ptCount val="4"/>
                <c:pt idx="0">
                  <c:v>3.9460120000000001</c:v>
                </c:pt>
                <c:pt idx="1">
                  <c:v>26.559432000000001</c:v>
                </c:pt>
                <c:pt idx="2">
                  <c:v>109.45608</c:v>
                </c:pt>
                <c:pt idx="3">
                  <c:v>218.455524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F4C-3648-8095-FA5DA27D5BB9}"/>
            </c:ext>
          </c:extLst>
        </c:ser>
        <c:ser>
          <c:idx val="2"/>
          <c:order val="2"/>
          <c:tx>
            <c:strRef>
              <c:f>Sheet2!$J$41</c:f>
              <c:strCache>
                <c:ptCount val="1"/>
                <c:pt idx="0">
                  <c:v>110</c:v>
                </c:pt>
              </c:strCache>
            </c:strRef>
          </c:tx>
          <c:spPr>
            <a:ln w="63500" cap="rnd">
              <a:solidFill>
                <a:schemeClr val="accent3"/>
              </a:solidFill>
              <a:prstDash val="solid"/>
              <a:round/>
            </a:ln>
            <a:effectLst/>
          </c:spPr>
          <c:marker>
            <c:symbol val="circle"/>
            <c:size val="10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Pt>
            <c:idx val="3"/>
            <c:marker>
              <c:symbol val="circle"/>
              <c:size val="10"/>
              <c:spPr>
                <a:solidFill>
                  <a:schemeClr val="accent3"/>
                </a:solidFill>
                <a:ln w="9525">
                  <a:solidFill>
                    <a:schemeClr val="accent3"/>
                  </a:solidFill>
                </a:ln>
                <a:effectLst/>
              </c:spPr>
            </c:marker>
            <c:bubble3D val="0"/>
            <c:spPr>
              <a:ln w="63500" cap="rnd">
                <a:solidFill>
                  <a:srgbClr val="A5A5A5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AF4C-3648-8095-FA5DA27D5BB9}"/>
              </c:ext>
            </c:extLst>
          </c:dPt>
          <c:cat>
            <c:strRef>
              <c:f>Sheet2!$K$38:$N$38</c:f>
              <c:strCache>
                <c:ptCount val="4"/>
                <c:pt idx="0">
                  <c:v>Human</c:v>
                </c:pt>
                <c:pt idx="1">
                  <c:v>Pinus Taeda</c:v>
                </c:pt>
                <c:pt idx="2">
                  <c:v>RefSeq1</c:v>
                </c:pt>
                <c:pt idx="3">
                  <c:v>RefSeq2</c:v>
                </c:pt>
              </c:strCache>
            </c:strRef>
          </c:cat>
          <c:val>
            <c:numRef>
              <c:f>Sheet2!$K$41:$N$41</c:f>
              <c:numCache>
                <c:formatCode>General</c:formatCode>
                <c:ptCount val="4"/>
                <c:pt idx="0">
                  <c:v>3.5015040000000002</c:v>
                </c:pt>
                <c:pt idx="1">
                  <c:v>23.330203999999998</c:v>
                </c:pt>
                <c:pt idx="2">
                  <c:v>95.359840000000005</c:v>
                </c:pt>
                <c:pt idx="3">
                  <c:v>190.30742000000001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F4C-3648-8095-FA5DA27D5BB9}"/>
            </c:ext>
          </c:extLst>
        </c:ser>
        <c:ser>
          <c:idx val="3"/>
          <c:order val="3"/>
          <c:tx>
            <c:strRef>
              <c:f>Sheet2!$J$42</c:f>
              <c:strCache>
                <c:ptCount val="1"/>
                <c:pt idx="0">
                  <c:v>10</c:v>
                </c:pt>
              </c:strCache>
            </c:strRef>
          </c:tx>
          <c:spPr>
            <a:ln w="63500" cap="rnd">
              <a:solidFill>
                <a:schemeClr val="accent4"/>
              </a:solidFill>
              <a:prstDash val="solid"/>
              <a:round/>
            </a:ln>
            <a:effectLst/>
          </c:spPr>
          <c:marker>
            <c:symbol val="circle"/>
            <c:size val="10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Pt>
            <c:idx val="3"/>
            <c:marker>
              <c:symbol val="circle"/>
              <c:size val="10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63500" cap="rnd">
                <a:solidFill>
                  <a:srgbClr val="FFC000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AF4C-3648-8095-FA5DA27D5BB9}"/>
              </c:ext>
            </c:extLst>
          </c:dPt>
          <c:cat>
            <c:strRef>
              <c:f>Sheet2!$K$38:$N$38</c:f>
              <c:strCache>
                <c:ptCount val="4"/>
                <c:pt idx="0">
                  <c:v>Human</c:v>
                </c:pt>
                <c:pt idx="1">
                  <c:v>Pinus Taeda</c:v>
                </c:pt>
                <c:pt idx="2">
                  <c:v>RefSeq1</c:v>
                </c:pt>
                <c:pt idx="3">
                  <c:v>RefSeq2</c:v>
                </c:pt>
              </c:strCache>
            </c:strRef>
          </c:cat>
          <c:val>
            <c:numRef>
              <c:f>Sheet2!$K$42:$N$42</c:f>
              <c:numCache>
                <c:formatCode>General</c:formatCode>
                <c:ptCount val="4"/>
                <c:pt idx="0">
                  <c:v>2.6237279999999998</c:v>
                </c:pt>
                <c:pt idx="1">
                  <c:v>17.337907999999999</c:v>
                </c:pt>
                <c:pt idx="2">
                  <c:v>70.651048000000003</c:v>
                </c:pt>
                <c:pt idx="3">
                  <c:v>141.001656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F4C-3648-8095-FA5DA27D5BB9}"/>
            </c:ext>
          </c:extLst>
        </c:ser>
        <c:ser>
          <c:idx val="4"/>
          <c:order val="4"/>
          <c:tx>
            <c:strRef>
              <c:f>Sheet2!$J$43</c:f>
              <c:strCache>
                <c:ptCount val="1"/>
                <c:pt idx="0">
                  <c:v>100</c:v>
                </c:pt>
              </c:strCache>
            </c:strRef>
          </c:tx>
          <c:spPr>
            <a:ln w="63500" cap="rnd">
              <a:solidFill>
                <a:srgbClr val="00B050"/>
              </a:solidFill>
              <a:prstDash val="solid"/>
              <a:round/>
            </a:ln>
            <a:effectLst/>
          </c:spPr>
          <c:marker>
            <c:symbol val="circle"/>
            <c:size val="10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dPt>
            <c:idx val="3"/>
            <c:marker>
              <c:symbol val="circle"/>
              <c:size val="10"/>
              <c:spPr>
                <a:solidFill>
                  <a:srgbClr val="00B050"/>
                </a:solidFill>
                <a:ln w="9525">
                  <a:solidFill>
                    <a:srgbClr val="00B050"/>
                  </a:solidFill>
                </a:ln>
                <a:effectLst/>
              </c:spPr>
            </c:marker>
            <c:bubble3D val="0"/>
            <c:spPr>
              <a:ln w="63500" cap="rnd">
                <a:solidFill>
                  <a:srgbClr val="00B050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8-AF4C-3648-8095-FA5DA27D5BB9}"/>
              </c:ext>
            </c:extLst>
          </c:dPt>
          <c:cat>
            <c:strRef>
              <c:f>Sheet2!$K$38:$N$38</c:f>
              <c:strCache>
                <c:ptCount val="4"/>
                <c:pt idx="0">
                  <c:v>Human</c:v>
                </c:pt>
                <c:pt idx="1">
                  <c:v>Pinus Taeda</c:v>
                </c:pt>
                <c:pt idx="2">
                  <c:v>RefSeq1</c:v>
                </c:pt>
                <c:pt idx="3">
                  <c:v>RefSeq2</c:v>
                </c:pt>
              </c:strCache>
            </c:strRef>
          </c:cat>
          <c:val>
            <c:numRef>
              <c:f>Sheet2!$K$43:$N$43</c:f>
              <c:numCache>
                <c:formatCode>General</c:formatCode>
                <c:ptCount val="4"/>
                <c:pt idx="0">
                  <c:v>1.7776080000000001</c:v>
                </c:pt>
                <c:pt idx="1">
                  <c:v>11.844616</c:v>
                </c:pt>
                <c:pt idx="2">
                  <c:v>47.753895999999997</c:v>
                </c:pt>
                <c:pt idx="3">
                  <c:v>95.300647999999995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F4C-3648-8095-FA5DA27D5B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55227408"/>
        <c:axId val="449140720"/>
      </c:lineChart>
      <c:catAx>
        <c:axId val="4552274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lnSpc>
                <a:spcPts val="1560"/>
              </a:lnSpc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9140720"/>
        <c:crosses val="autoZero"/>
        <c:auto val="1"/>
        <c:lblAlgn val="ctr"/>
        <c:lblOffset val="1"/>
        <c:noMultiLvlLbl val="0"/>
      </c:catAx>
      <c:valAx>
        <c:axId val="449140720"/>
        <c:scaling>
          <c:orientation val="minMax"/>
          <c:max val="33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ys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5227408"/>
        <c:crosses val="autoZero"/>
        <c:crossBetween val="between"/>
        <c:majorUnit val="66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0000095419574175E-2"/>
          <c:y val="0.85529329336158444"/>
          <c:w val="0.89999980916085154"/>
          <c:h val="0.1063690862333831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solidFill>
      <a:sysClr val="window" lastClr="FFFFFF"/>
    </a:solidFill>
    <a:ln>
      <a:noFill/>
    </a:ln>
    <a:effectLst/>
  </c:spPr>
  <c:txPr>
    <a:bodyPr/>
    <a:lstStyle/>
    <a:p>
      <a:pPr>
        <a:defRPr sz="1800">
          <a:solidFill>
            <a:schemeClr val="tx1"/>
          </a:solidFill>
        </a:defRPr>
      </a:pPr>
      <a:endParaRPr lang="en-US"/>
    </a:p>
  </c:txPr>
  <c:externalData r:id="rId4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8615416973729854"/>
          <c:y val="6.4226105457405883E-2"/>
          <c:w val="0.78194246935667344"/>
          <c:h val="0.6359972231064375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'RefSeq-100GB'!$B$114850</c:f>
              <c:strCache>
                <c:ptCount val="1"/>
                <c:pt idx="0">
                  <c:v>11</c:v>
                </c:pt>
              </c:strCache>
            </c:strRef>
          </c:tx>
          <c:spPr>
            <a:solidFill>
              <a:schemeClr val="accent1"/>
            </a:solidFill>
            <a:ln w="63500"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1"/>
              </a:solidFill>
              <a:ln w="63500" cap="rnd">
                <a:noFill/>
                <a:prstDash val="sys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AF4C-3648-8095-FA5DA27D5BB9}"/>
              </c:ext>
            </c:extLst>
          </c:dPt>
          <c:cat>
            <c:strRef>
              <c:f>'RefSeq-100GB'!$A$114851:$A$114854</c:f>
              <c:strCache>
                <c:ptCount val="4"/>
                <c:pt idx="0">
                  <c:v>Human</c:v>
                </c:pt>
                <c:pt idx="1">
                  <c:v>Pinus Taeda</c:v>
                </c:pt>
                <c:pt idx="2">
                  <c:v>RefSeq1</c:v>
                </c:pt>
                <c:pt idx="3">
                  <c:v>RefSeq2</c:v>
                </c:pt>
              </c:strCache>
            </c:strRef>
          </c:cat>
          <c:val>
            <c:numRef>
              <c:f>'RefSeq-100GB'!$B$114851:$B$114854</c:f>
              <c:numCache>
                <c:formatCode>General</c:formatCode>
                <c:ptCount val="4"/>
                <c:pt idx="0">
                  <c:v>2026.3677806199062</c:v>
                </c:pt>
                <c:pt idx="1">
                  <c:v>1935.0871953831809</c:v>
                </c:pt>
                <c:pt idx="2">
                  <c:v>936.5755269116878</c:v>
                </c:pt>
                <c:pt idx="3">
                  <c:v>962.41508809517586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4C-3648-8095-FA5DA27D5BB9}"/>
            </c:ext>
          </c:extLst>
        </c:ser>
        <c:ser>
          <c:idx val="1"/>
          <c:order val="1"/>
          <c:tx>
            <c:strRef>
              <c:f>'RefSeq-100GB'!$C$114850</c:f>
              <c:strCache>
                <c:ptCount val="1"/>
                <c:pt idx="0">
                  <c:v>1110</c:v>
                </c:pt>
              </c:strCache>
            </c:strRef>
          </c:tx>
          <c:spPr>
            <a:solidFill>
              <a:schemeClr val="accent2"/>
            </a:solidFill>
            <a:ln w="63500">
              <a:noFill/>
            </a:ln>
            <a:effectLst/>
          </c:spPr>
          <c:invertIfNegative val="0"/>
          <c:cat>
            <c:strRef>
              <c:f>'RefSeq-100GB'!$A$114851:$A$114854</c:f>
              <c:strCache>
                <c:ptCount val="4"/>
                <c:pt idx="0">
                  <c:v>Human</c:v>
                </c:pt>
                <c:pt idx="1">
                  <c:v>Pinus Taeda</c:v>
                </c:pt>
                <c:pt idx="2">
                  <c:v>RefSeq1</c:v>
                </c:pt>
                <c:pt idx="3">
                  <c:v>RefSeq2</c:v>
                </c:pt>
              </c:strCache>
            </c:strRef>
          </c:cat>
          <c:val>
            <c:numRef>
              <c:f>'RefSeq-100GB'!$C$114851:$C$114854</c:f>
              <c:numCache>
                <c:formatCode>General</c:formatCode>
                <c:ptCount val="4"/>
                <c:pt idx="0">
                  <c:v>583.179934343382</c:v>
                </c:pt>
                <c:pt idx="1">
                  <c:v>525.75909125274063</c:v>
                </c:pt>
                <c:pt idx="2">
                  <c:v>487.25328340010452</c:v>
                </c:pt>
                <c:pt idx="3">
                  <c:v>502.94007089419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F4C-3648-8095-FA5DA27D5BB9}"/>
            </c:ext>
          </c:extLst>
        </c:ser>
        <c:ser>
          <c:idx val="2"/>
          <c:order val="2"/>
          <c:tx>
            <c:strRef>
              <c:f>'RefSeq-100GB'!$D$114850</c:f>
              <c:strCache>
                <c:ptCount val="1"/>
                <c:pt idx="0">
                  <c:v>110</c:v>
                </c:pt>
              </c:strCache>
            </c:strRef>
          </c:tx>
          <c:spPr>
            <a:solidFill>
              <a:schemeClr val="accent3"/>
            </a:solidFill>
            <a:ln w="63500"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3"/>
              </a:solidFill>
              <a:ln w="63500" cap="rnd">
                <a:noFill/>
                <a:prstDash val="sys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AF4C-3648-8095-FA5DA27D5BB9}"/>
              </c:ext>
            </c:extLst>
          </c:dPt>
          <c:cat>
            <c:strRef>
              <c:f>'RefSeq-100GB'!$A$114851:$A$114854</c:f>
              <c:strCache>
                <c:ptCount val="4"/>
                <c:pt idx="0">
                  <c:v>Human</c:v>
                </c:pt>
                <c:pt idx="1">
                  <c:v>Pinus Taeda</c:v>
                </c:pt>
                <c:pt idx="2">
                  <c:v>RefSeq1</c:v>
                </c:pt>
                <c:pt idx="3">
                  <c:v>RefSeq2</c:v>
                </c:pt>
              </c:strCache>
            </c:strRef>
          </c:cat>
          <c:val>
            <c:numRef>
              <c:f>'RefSeq-100GB'!$D$114851:$D$114854</c:f>
              <c:numCache>
                <c:formatCode>General</c:formatCode>
                <c:ptCount val="4"/>
                <c:pt idx="0">
                  <c:v>635.85136128744966</c:v>
                </c:pt>
                <c:pt idx="1">
                  <c:v>534.83647085506914</c:v>
                </c:pt>
                <c:pt idx="2">
                  <c:v>432.27492597108517</c:v>
                </c:pt>
                <c:pt idx="3">
                  <c:v>447.09077765874986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F4C-3648-8095-FA5DA27D5BB9}"/>
            </c:ext>
          </c:extLst>
        </c:ser>
        <c:ser>
          <c:idx val="3"/>
          <c:order val="3"/>
          <c:tx>
            <c:strRef>
              <c:f>'RefSeq-100GB'!$E$114850</c:f>
              <c:strCache>
                <c:ptCount val="1"/>
                <c:pt idx="0">
                  <c:v>10</c:v>
                </c:pt>
              </c:strCache>
            </c:strRef>
          </c:tx>
          <c:spPr>
            <a:solidFill>
              <a:schemeClr val="accent4"/>
            </a:solidFill>
            <a:ln w="63500"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4"/>
              </a:solidFill>
              <a:ln w="63500" cap="rnd">
                <a:noFill/>
                <a:prstDash val="sys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AF4C-3648-8095-FA5DA27D5BB9}"/>
              </c:ext>
            </c:extLst>
          </c:dPt>
          <c:cat>
            <c:strRef>
              <c:f>'RefSeq-100GB'!$A$114851:$A$114854</c:f>
              <c:strCache>
                <c:ptCount val="4"/>
                <c:pt idx="0">
                  <c:v>Human</c:v>
                </c:pt>
                <c:pt idx="1">
                  <c:v>Pinus Taeda</c:v>
                </c:pt>
                <c:pt idx="2">
                  <c:v>RefSeq1</c:v>
                </c:pt>
                <c:pt idx="3">
                  <c:v>RefSeq2</c:v>
                </c:pt>
              </c:strCache>
            </c:strRef>
          </c:cat>
          <c:val>
            <c:numRef>
              <c:f>'RefSeq-100GB'!$E$114851:$E$114854</c:f>
              <c:numCache>
                <c:formatCode>General</c:formatCode>
                <c:ptCount val="4"/>
                <c:pt idx="0">
                  <c:v>629.70872901628991</c:v>
                </c:pt>
                <c:pt idx="1">
                  <c:v>579.54827247297192</c:v>
                </c:pt>
                <c:pt idx="2">
                  <c:v>384.51718341752309</c:v>
                </c:pt>
                <c:pt idx="3">
                  <c:v>396.60851427028626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F4C-3648-8095-FA5DA27D5BB9}"/>
            </c:ext>
          </c:extLst>
        </c:ser>
        <c:ser>
          <c:idx val="4"/>
          <c:order val="4"/>
          <c:tx>
            <c:strRef>
              <c:f>'RefSeq-100GB'!$F$114850</c:f>
              <c:strCache>
                <c:ptCount val="1"/>
                <c:pt idx="0">
                  <c:v>100</c:v>
                </c:pt>
              </c:strCache>
            </c:strRef>
          </c:tx>
          <c:spPr>
            <a:solidFill>
              <a:srgbClr val="00B050"/>
            </a:solidFill>
            <a:ln w="63500"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rgbClr val="00B050"/>
              </a:solidFill>
              <a:ln w="63500" cap="rnd">
                <a:noFill/>
                <a:prstDash val="sys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8-AF4C-3648-8095-FA5DA27D5BB9}"/>
              </c:ext>
            </c:extLst>
          </c:dPt>
          <c:cat>
            <c:strRef>
              <c:f>'RefSeq-100GB'!$A$114851:$A$114854</c:f>
              <c:strCache>
                <c:ptCount val="4"/>
                <c:pt idx="0">
                  <c:v>Human</c:v>
                </c:pt>
                <c:pt idx="1">
                  <c:v>Pinus Taeda</c:v>
                </c:pt>
                <c:pt idx="2">
                  <c:v>RefSeq1</c:v>
                </c:pt>
                <c:pt idx="3">
                  <c:v>RefSeq2</c:v>
                </c:pt>
              </c:strCache>
            </c:strRef>
          </c:cat>
          <c:val>
            <c:numRef>
              <c:f>'RefSeq-100GB'!$F$114851:$F$114854</c:f>
              <c:numCache>
                <c:formatCode>General</c:formatCode>
                <c:ptCount val="4"/>
                <c:pt idx="0">
                  <c:v>346.61553597133479</c:v>
                </c:pt>
                <c:pt idx="1">
                  <c:v>273.79446082508002</c:v>
                </c:pt>
                <c:pt idx="2">
                  <c:v>217.38207629332868</c:v>
                </c:pt>
                <c:pt idx="3">
                  <c:v>225.17079925796253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F4C-3648-8095-FA5DA27D5B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8"/>
        <c:axId val="455227408"/>
        <c:axId val="449140720"/>
      </c:barChart>
      <c:catAx>
        <c:axId val="4552274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lnSpc>
                <a:spcPts val="1560"/>
              </a:lnSpc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9140720"/>
        <c:crosses val="autoZero"/>
        <c:auto val="1"/>
        <c:lblAlgn val="ctr"/>
        <c:lblOffset val="1"/>
        <c:noMultiLvlLbl val="0"/>
      </c:catAx>
      <c:valAx>
        <c:axId val="449140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ysDash"/>
              <a:round/>
            </a:ln>
            <a:effectLst/>
          </c:spPr>
        </c:majorGridlines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5227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0568644865351602"/>
          <c:y val="0.90056025156579966"/>
          <c:w val="0.78862687432245315"/>
          <c:h val="9.943974843420033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solidFill>
      <a:sysClr val="window" lastClr="FFFFFF"/>
    </a:solidFill>
    <a:ln>
      <a:noFill/>
    </a:ln>
    <a:effectLst/>
  </c:spPr>
  <c:txPr>
    <a:bodyPr/>
    <a:lstStyle/>
    <a:p>
      <a:pPr>
        <a:defRPr sz="1800">
          <a:solidFill>
            <a:schemeClr val="tx1"/>
          </a:solidFill>
        </a:defRPr>
      </a:pPr>
      <a:endParaRPr lang="en-US"/>
    </a:p>
  </c:txPr>
  <c:externalData r:id="rId4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Sheet2!$J$3</c:f>
              <c:strCache>
                <c:ptCount val="1"/>
                <c:pt idx="0">
                  <c:v>11</c:v>
                </c:pt>
              </c:strCache>
            </c:strRef>
          </c:tx>
          <c:spPr>
            <a:ln w="63500" cap="rnd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3"/>
            <c:marker>
              <c:symbol val="circle"/>
              <c:size val="10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63500" cap="rnd">
                <a:solidFill>
                  <a:srgbClr val="4472C4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AF4C-3648-8095-FA5DA27D5BB9}"/>
              </c:ext>
            </c:extLst>
          </c:dPt>
          <c:cat>
            <c:strRef>
              <c:f>Sheet2!$K$2:$N$2</c:f>
              <c:strCache>
                <c:ptCount val="4"/>
                <c:pt idx="0">
                  <c:v>Human</c:v>
                </c:pt>
                <c:pt idx="1">
                  <c:v>Pinus Taeda</c:v>
                </c:pt>
                <c:pt idx="2">
                  <c:v>RefSeq1</c:v>
                </c:pt>
                <c:pt idx="3">
                  <c:v>RefSeq2</c:v>
                </c:pt>
              </c:strCache>
            </c:strRef>
          </c:cat>
          <c:val>
            <c:numRef>
              <c:f>Sheet2!$K$3:$N$3</c:f>
              <c:numCache>
                <c:formatCode>General</c:formatCode>
                <c:ptCount val="4"/>
                <c:pt idx="0">
                  <c:v>17.042424</c:v>
                </c:pt>
                <c:pt idx="1">
                  <c:v>107.80596799999999</c:v>
                </c:pt>
                <c:pt idx="2">
                  <c:v>185.86491599999999</c:v>
                </c:pt>
                <c:pt idx="3">
                  <c:v>172.95866799999999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F4C-3648-8095-FA5DA27D5BB9}"/>
            </c:ext>
          </c:extLst>
        </c:ser>
        <c:ser>
          <c:idx val="1"/>
          <c:order val="1"/>
          <c:tx>
            <c:strRef>
              <c:f>Sheet2!$J$4</c:f>
              <c:strCache>
                <c:ptCount val="1"/>
                <c:pt idx="0">
                  <c:v>1110</c:v>
                </c:pt>
              </c:strCache>
            </c:strRef>
          </c:tx>
          <c:spPr>
            <a:ln w="63500" cap="rnd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circle"/>
            <c:size val="10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Sheet2!$K$2:$N$2</c:f>
              <c:strCache>
                <c:ptCount val="4"/>
                <c:pt idx="0">
                  <c:v>Human</c:v>
                </c:pt>
                <c:pt idx="1">
                  <c:v>Pinus Taeda</c:v>
                </c:pt>
                <c:pt idx="2">
                  <c:v>RefSeq1</c:v>
                </c:pt>
                <c:pt idx="3">
                  <c:v>RefSeq2</c:v>
                </c:pt>
              </c:strCache>
            </c:strRef>
          </c:cat>
          <c:val>
            <c:numRef>
              <c:f>Sheet2!$K$4:$N$4</c:f>
              <c:numCache>
                <c:formatCode>General</c:formatCode>
                <c:ptCount val="4"/>
                <c:pt idx="0">
                  <c:v>15.650676000000001</c:v>
                </c:pt>
                <c:pt idx="1">
                  <c:v>106.874756</c:v>
                </c:pt>
                <c:pt idx="2">
                  <c:v>150.454824</c:v>
                </c:pt>
                <c:pt idx="3">
                  <c:v>136.84020000000001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F4C-3648-8095-FA5DA27D5BB9}"/>
            </c:ext>
          </c:extLst>
        </c:ser>
        <c:ser>
          <c:idx val="2"/>
          <c:order val="2"/>
          <c:tx>
            <c:strRef>
              <c:f>Sheet2!$J$5</c:f>
              <c:strCache>
                <c:ptCount val="1"/>
                <c:pt idx="0">
                  <c:v>110</c:v>
                </c:pt>
              </c:strCache>
            </c:strRef>
          </c:tx>
          <c:spPr>
            <a:ln w="63500" cap="rnd">
              <a:solidFill>
                <a:schemeClr val="accent3"/>
              </a:solidFill>
              <a:prstDash val="solid"/>
              <a:round/>
            </a:ln>
            <a:effectLst/>
          </c:spPr>
          <c:marker>
            <c:symbol val="circle"/>
            <c:size val="10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Pt>
            <c:idx val="3"/>
            <c:marker>
              <c:symbol val="circle"/>
              <c:size val="10"/>
              <c:spPr>
                <a:solidFill>
                  <a:schemeClr val="accent3"/>
                </a:solidFill>
                <a:ln w="9525">
                  <a:solidFill>
                    <a:schemeClr val="accent3"/>
                  </a:solidFill>
                </a:ln>
                <a:effectLst/>
              </c:spPr>
            </c:marker>
            <c:bubble3D val="0"/>
            <c:spPr>
              <a:ln w="63500" cap="rnd">
                <a:solidFill>
                  <a:srgbClr val="A5A5A5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AF4C-3648-8095-FA5DA27D5BB9}"/>
              </c:ext>
            </c:extLst>
          </c:dPt>
          <c:cat>
            <c:strRef>
              <c:f>Sheet2!$K$2:$N$2</c:f>
              <c:strCache>
                <c:ptCount val="4"/>
                <c:pt idx="0">
                  <c:v>Human</c:v>
                </c:pt>
                <c:pt idx="1">
                  <c:v>Pinus Taeda</c:v>
                </c:pt>
                <c:pt idx="2">
                  <c:v>RefSeq1</c:v>
                </c:pt>
                <c:pt idx="3">
                  <c:v>RefSeq2</c:v>
                </c:pt>
              </c:strCache>
            </c:strRef>
          </c:cat>
          <c:val>
            <c:numRef>
              <c:f>Sheet2!$K$5:$N$5</c:f>
              <c:numCache>
                <c:formatCode>General</c:formatCode>
                <c:ptCount val="4"/>
                <c:pt idx="0">
                  <c:v>11.41494</c:v>
                </c:pt>
                <c:pt idx="1">
                  <c:v>97.391419999999997</c:v>
                </c:pt>
                <c:pt idx="2">
                  <c:v>131.88800800000001</c:v>
                </c:pt>
                <c:pt idx="3">
                  <c:v>139.41443599999999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F4C-3648-8095-FA5DA27D5BB9}"/>
            </c:ext>
          </c:extLst>
        </c:ser>
        <c:ser>
          <c:idx val="3"/>
          <c:order val="3"/>
          <c:tx>
            <c:strRef>
              <c:f>Sheet2!$J$6</c:f>
              <c:strCache>
                <c:ptCount val="1"/>
                <c:pt idx="0">
                  <c:v>10</c:v>
                </c:pt>
              </c:strCache>
            </c:strRef>
          </c:tx>
          <c:spPr>
            <a:ln w="63500" cap="rnd">
              <a:solidFill>
                <a:schemeClr val="accent4"/>
              </a:solidFill>
              <a:prstDash val="solid"/>
              <a:round/>
            </a:ln>
            <a:effectLst/>
          </c:spPr>
          <c:marker>
            <c:symbol val="circle"/>
            <c:size val="10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Pt>
            <c:idx val="3"/>
            <c:marker>
              <c:symbol val="circle"/>
              <c:size val="10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63500" cap="rnd">
                <a:solidFill>
                  <a:srgbClr val="FFC000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AF4C-3648-8095-FA5DA27D5BB9}"/>
              </c:ext>
            </c:extLst>
          </c:dPt>
          <c:cat>
            <c:strRef>
              <c:f>Sheet2!$K$2:$N$2</c:f>
              <c:strCache>
                <c:ptCount val="4"/>
                <c:pt idx="0">
                  <c:v>Human</c:v>
                </c:pt>
                <c:pt idx="1">
                  <c:v>Pinus Taeda</c:v>
                </c:pt>
                <c:pt idx="2">
                  <c:v>RefSeq1</c:v>
                </c:pt>
                <c:pt idx="3">
                  <c:v>RefSeq2</c:v>
                </c:pt>
              </c:strCache>
            </c:strRef>
          </c:cat>
          <c:val>
            <c:numRef>
              <c:f>Sheet2!$K$6:$N$6</c:f>
              <c:numCache>
                <c:formatCode>General</c:formatCode>
                <c:ptCount val="4"/>
                <c:pt idx="0">
                  <c:v>12.428751999999999</c:v>
                </c:pt>
                <c:pt idx="1">
                  <c:v>70.941115999999994</c:v>
                </c:pt>
                <c:pt idx="2">
                  <c:v>94.316832000000005</c:v>
                </c:pt>
                <c:pt idx="3">
                  <c:v>103.78303200000001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F4C-3648-8095-FA5DA27D5BB9}"/>
            </c:ext>
          </c:extLst>
        </c:ser>
        <c:ser>
          <c:idx val="4"/>
          <c:order val="4"/>
          <c:tx>
            <c:strRef>
              <c:f>Sheet2!$J$7</c:f>
              <c:strCache>
                <c:ptCount val="1"/>
                <c:pt idx="0">
                  <c:v>100</c:v>
                </c:pt>
              </c:strCache>
            </c:strRef>
          </c:tx>
          <c:spPr>
            <a:ln w="63500" cap="rnd">
              <a:solidFill>
                <a:srgbClr val="00B050"/>
              </a:solidFill>
              <a:prstDash val="solid"/>
              <a:round/>
            </a:ln>
            <a:effectLst/>
          </c:spPr>
          <c:marker>
            <c:symbol val="circle"/>
            <c:size val="10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dPt>
            <c:idx val="3"/>
            <c:marker>
              <c:symbol val="circle"/>
              <c:size val="10"/>
              <c:spPr>
                <a:solidFill>
                  <a:srgbClr val="00B050"/>
                </a:solidFill>
                <a:ln w="9525">
                  <a:solidFill>
                    <a:srgbClr val="00B050"/>
                  </a:solidFill>
                </a:ln>
                <a:effectLst/>
              </c:spPr>
            </c:marker>
            <c:bubble3D val="0"/>
            <c:spPr>
              <a:ln w="63500" cap="rnd">
                <a:solidFill>
                  <a:srgbClr val="00B050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8-AF4C-3648-8095-FA5DA27D5BB9}"/>
              </c:ext>
            </c:extLst>
          </c:dPt>
          <c:cat>
            <c:strRef>
              <c:f>Sheet2!$K$2:$N$2</c:f>
              <c:strCache>
                <c:ptCount val="4"/>
                <c:pt idx="0">
                  <c:v>Human</c:v>
                </c:pt>
                <c:pt idx="1">
                  <c:v>Pinus Taeda</c:v>
                </c:pt>
                <c:pt idx="2">
                  <c:v>RefSeq1</c:v>
                </c:pt>
                <c:pt idx="3">
                  <c:v>RefSeq2</c:v>
                </c:pt>
              </c:strCache>
            </c:strRef>
          </c:cat>
          <c:val>
            <c:numRef>
              <c:f>Sheet2!$K$7:$N$7</c:f>
              <c:numCache>
                <c:formatCode>General</c:formatCode>
                <c:ptCount val="4"/>
                <c:pt idx="0">
                  <c:v>9.0075400000000005</c:v>
                </c:pt>
                <c:pt idx="1">
                  <c:v>57.407187999999998</c:v>
                </c:pt>
                <c:pt idx="2">
                  <c:v>77.327275999999998</c:v>
                </c:pt>
                <c:pt idx="3">
                  <c:v>84.731031999999999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F4C-3648-8095-FA5DA27D5B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55227408"/>
        <c:axId val="449140720"/>
      </c:lineChart>
      <c:catAx>
        <c:axId val="4552274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lnSpc>
                <a:spcPts val="1760"/>
              </a:lnSpc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9140720"/>
        <c:crosses val="autoZero"/>
        <c:auto val="1"/>
        <c:lblAlgn val="ctr"/>
        <c:lblOffset val="1"/>
        <c:noMultiLvlLbl val="0"/>
      </c:catAx>
      <c:valAx>
        <c:axId val="449140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ys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5227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solidFill>
      <a:sysClr val="window" lastClr="FFFFFF"/>
    </a:solidFill>
    <a:ln>
      <a:noFill/>
    </a:ln>
    <a:effectLst/>
  </c:spPr>
  <c:txPr>
    <a:bodyPr/>
    <a:lstStyle/>
    <a:p>
      <a:pPr>
        <a:defRPr sz="1800">
          <a:solidFill>
            <a:schemeClr val="tx1"/>
          </a:solidFill>
        </a:defRPr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Breakdown!$B$34</c:f>
              <c:strCache>
                <c:ptCount val="1"/>
                <c:pt idx="0">
                  <c:v>Minimap2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Breakdown!$C$33:$G$33</c:f>
              <c:strCache>
                <c:ptCount val="5"/>
                <c:pt idx="0">
                  <c:v>Indexing</c:v>
                </c:pt>
                <c:pt idx="1">
                  <c:v>Pat. Align.</c:v>
                </c:pt>
                <c:pt idx="2">
                  <c:v>Seeding</c:v>
                </c:pt>
                <c:pt idx="3">
                  <c:v>Vot./Chain.</c:v>
                </c:pt>
                <c:pt idx="4">
                  <c:v>Seq. Align.</c:v>
                </c:pt>
              </c:strCache>
            </c:strRef>
          </c:cat>
          <c:val>
            <c:numRef>
              <c:f>Breakdown!$C$34:$G$34</c:f>
              <c:numCache>
                <c:formatCode>General</c:formatCode>
                <c:ptCount val="5"/>
                <c:pt idx="0">
                  <c:v>7.6398935400000001</c:v>
                </c:pt>
                <c:pt idx="1">
                  <c:v>0</c:v>
                </c:pt>
                <c:pt idx="2">
                  <c:v>63.994431302999999</c:v>
                </c:pt>
                <c:pt idx="3">
                  <c:v>152.526360582</c:v>
                </c:pt>
                <c:pt idx="4">
                  <c:v>59.160776450999997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AC-C040-96FF-66E3CFEC312E}"/>
            </c:ext>
          </c:extLst>
        </c:ser>
        <c:ser>
          <c:idx val="2"/>
          <c:order val="1"/>
          <c:tx>
            <c:strRef>
              <c:f>Breakdown!$B$36</c:f>
              <c:strCache>
                <c:ptCount val="1"/>
                <c:pt idx="0">
                  <c:v>GoD-Vec</c:v>
                </c:pt>
              </c:strCache>
            </c:strRef>
          </c:tx>
          <c:spPr>
            <a:solidFill>
              <a:srgbClr val="0070C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Breakdown!$C$33:$G$33</c:f>
              <c:strCache>
                <c:ptCount val="5"/>
                <c:pt idx="0">
                  <c:v>Indexing</c:v>
                </c:pt>
                <c:pt idx="1">
                  <c:v>Pat. Align.</c:v>
                </c:pt>
                <c:pt idx="2">
                  <c:v>Seeding</c:v>
                </c:pt>
                <c:pt idx="3">
                  <c:v>Vot./Chain.</c:v>
                </c:pt>
                <c:pt idx="4">
                  <c:v>Seq. Align.</c:v>
                </c:pt>
              </c:strCache>
            </c:strRef>
          </c:cat>
          <c:val>
            <c:numRef>
              <c:f>Breakdown!$C$36:$G$36</c:f>
              <c:numCache>
                <c:formatCode>General</c:formatCode>
                <c:ptCount val="5"/>
                <c:pt idx="0">
                  <c:v>4.6840966780000004</c:v>
                </c:pt>
                <c:pt idx="1">
                  <c:v>14.488819076</c:v>
                </c:pt>
                <c:pt idx="2">
                  <c:v>18.935028111000001</c:v>
                </c:pt>
                <c:pt idx="3">
                  <c:v>2.7048399769999998</c:v>
                </c:pt>
                <c:pt idx="4">
                  <c:v>35.704582412999997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FAC-C040-96FF-66E3CFEC31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3"/>
        <c:axId val="426026144"/>
        <c:axId val="426569872"/>
      </c:barChart>
      <c:catAx>
        <c:axId val="4260261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6569872"/>
        <c:crosses val="autoZero"/>
        <c:auto val="1"/>
        <c:lblAlgn val="ctr"/>
        <c:lblOffset val="1"/>
        <c:noMultiLvlLbl val="0"/>
      </c:catAx>
      <c:valAx>
        <c:axId val="426569872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ysDash"/>
              <a:round/>
            </a:ln>
            <a:effectLst/>
          </c:spPr>
        </c:majorGridlines>
        <c:numFmt formatCode="General" sourceLinked="1"/>
        <c:majorTickMark val="out"/>
        <c:minorTickMark val="in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6026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8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Breakdown!$B$38</c:f>
              <c:strCache>
                <c:ptCount val="1"/>
                <c:pt idx="0">
                  <c:v>Minimap2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Breakdown!$C$37:$G$37</c:f>
              <c:strCache>
                <c:ptCount val="5"/>
                <c:pt idx="0">
                  <c:v>Indexing</c:v>
                </c:pt>
                <c:pt idx="1">
                  <c:v>Pat. Align.</c:v>
                </c:pt>
                <c:pt idx="2">
                  <c:v>Seeding</c:v>
                </c:pt>
                <c:pt idx="3">
                  <c:v>Vot./Chain.</c:v>
                </c:pt>
                <c:pt idx="4">
                  <c:v>Seq. Align.</c:v>
                </c:pt>
              </c:strCache>
            </c:strRef>
          </c:cat>
          <c:val>
            <c:numRef>
              <c:f>Breakdown!$C$38:$G$38</c:f>
              <c:numCache>
                <c:formatCode>General</c:formatCode>
                <c:ptCount val="5"/>
                <c:pt idx="0">
                  <c:v>6.4017911529999996</c:v>
                </c:pt>
                <c:pt idx="1">
                  <c:v>0</c:v>
                </c:pt>
                <c:pt idx="2">
                  <c:v>2194.0717387190002</c:v>
                </c:pt>
                <c:pt idx="3">
                  <c:v>6338.7666072089996</c:v>
                </c:pt>
                <c:pt idx="4">
                  <c:v>34832.388908603003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80-4947-9F91-B5A258A9F646}"/>
            </c:ext>
          </c:extLst>
        </c:ser>
        <c:ser>
          <c:idx val="2"/>
          <c:order val="1"/>
          <c:tx>
            <c:strRef>
              <c:f>Breakdown!$B$40</c:f>
              <c:strCache>
                <c:ptCount val="1"/>
                <c:pt idx="0">
                  <c:v>GoD-Vec</c:v>
                </c:pt>
              </c:strCache>
            </c:strRef>
          </c:tx>
          <c:spPr>
            <a:solidFill>
              <a:srgbClr val="0070C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Breakdown!$C$37:$G$37</c:f>
              <c:strCache>
                <c:ptCount val="5"/>
                <c:pt idx="0">
                  <c:v>Indexing</c:v>
                </c:pt>
                <c:pt idx="1">
                  <c:v>Pat. Align.</c:v>
                </c:pt>
                <c:pt idx="2">
                  <c:v>Seeding</c:v>
                </c:pt>
                <c:pt idx="3">
                  <c:v>Vot./Chain.</c:v>
                </c:pt>
                <c:pt idx="4">
                  <c:v>Seq. Align.</c:v>
                </c:pt>
              </c:strCache>
            </c:strRef>
          </c:cat>
          <c:val>
            <c:numRef>
              <c:f>Breakdown!$C$40:$G$40</c:f>
              <c:numCache>
                <c:formatCode>General</c:formatCode>
                <c:ptCount val="5"/>
                <c:pt idx="0">
                  <c:v>3.9422938150000002</c:v>
                </c:pt>
                <c:pt idx="1">
                  <c:v>271.62385468799999</c:v>
                </c:pt>
                <c:pt idx="2">
                  <c:v>1047.8645873170001</c:v>
                </c:pt>
                <c:pt idx="3">
                  <c:v>31.761259281000001</c:v>
                </c:pt>
                <c:pt idx="4">
                  <c:v>3279.2420696200002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880-4947-9F91-B5A258A9F6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3"/>
        <c:axId val="451024592"/>
        <c:axId val="451026272"/>
      </c:barChart>
      <c:catAx>
        <c:axId val="4510245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1026272"/>
        <c:crosses val="autoZero"/>
        <c:auto val="1"/>
        <c:lblAlgn val="ctr"/>
        <c:lblOffset val="1"/>
        <c:noMultiLvlLbl val="0"/>
      </c:catAx>
      <c:valAx>
        <c:axId val="451026272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ysDash"/>
              <a:round/>
            </a:ln>
            <a:effectLst/>
          </c:spPr>
        </c:majorGridlines>
        <c:numFmt formatCode="General" sourceLinked="1"/>
        <c:majorTickMark val="out"/>
        <c:minorTickMark val="in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10245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8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830242550691554"/>
          <c:y val="6.7267337831304883E-2"/>
          <c:w val="0.45103142361111104"/>
          <c:h val="0.628050300300300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Breakdown!$B$42</c:f>
              <c:strCache>
                <c:ptCount val="1"/>
                <c:pt idx="0">
                  <c:v>minimap2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Breakdown!$C$41:$G$41</c:f>
              <c:strCache>
                <c:ptCount val="5"/>
                <c:pt idx="0">
                  <c:v>Indexing</c:v>
                </c:pt>
                <c:pt idx="1">
                  <c:v>Pat. Align.</c:v>
                </c:pt>
                <c:pt idx="2">
                  <c:v>Seeding</c:v>
                </c:pt>
                <c:pt idx="3">
                  <c:v>Vot./Chain.</c:v>
                </c:pt>
                <c:pt idx="4">
                  <c:v>Seq. Align.</c:v>
                </c:pt>
              </c:strCache>
            </c:strRef>
          </c:cat>
          <c:val>
            <c:numRef>
              <c:f>Breakdown!$C$42:$G$42</c:f>
              <c:numCache>
                <c:formatCode>General</c:formatCode>
                <c:ptCount val="5"/>
                <c:pt idx="0">
                  <c:v>7.8371817720000001</c:v>
                </c:pt>
                <c:pt idx="1">
                  <c:v>0</c:v>
                </c:pt>
                <c:pt idx="2">
                  <c:v>5654.971775905</c:v>
                </c:pt>
                <c:pt idx="3">
                  <c:v>14740.39290397</c:v>
                </c:pt>
                <c:pt idx="4">
                  <c:v>35222.037943210998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9A-5649-B282-AEFDABFC894E}"/>
            </c:ext>
          </c:extLst>
        </c:ser>
        <c:ser>
          <c:idx val="2"/>
          <c:order val="1"/>
          <c:tx>
            <c:strRef>
              <c:f>Breakdown!$B$44</c:f>
              <c:strCache>
                <c:ptCount val="1"/>
                <c:pt idx="0">
                  <c:v>Genome-on-Diet</c:v>
                </c:pt>
              </c:strCache>
            </c:strRef>
          </c:tx>
          <c:spPr>
            <a:solidFill>
              <a:srgbClr val="0070C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Breakdown!$C$41:$G$41</c:f>
              <c:strCache>
                <c:ptCount val="5"/>
                <c:pt idx="0">
                  <c:v>Indexing</c:v>
                </c:pt>
                <c:pt idx="1">
                  <c:v>Pat. Align.</c:v>
                </c:pt>
                <c:pt idx="2">
                  <c:v>Seeding</c:v>
                </c:pt>
                <c:pt idx="3">
                  <c:v>Vot./Chain.</c:v>
                </c:pt>
                <c:pt idx="4">
                  <c:v>Seq. Align.</c:v>
                </c:pt>
              </c:strCache>
            </c:strRef>
          </c:cat>
          <c:val>
            <c:numRef>
              <c:f>Breakdown!$C$44:$G$44</c:f>
              <c:numCache>
                <c:formatCode>General</c:formatCode>
                <c:ptCount val="5"/>
                <c:pt idx="0">
                  <c:v>4.6450202650000003</c:v>
                </c:pt>
                <c:pt idx="1">
                  <c:v>537.78283796000005</c:v>
                </c:pt>
                <c:pt idx="2">
                  <c:v>2156.5607168719998</c:v>
                </c:pt>
                <c:pt idx="3">
                  <c:v>36.700035047</c:v>
                </c:pt>
                <c:pt idx="4">
                  <c:v>5304.7017181780002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59A-5649-B282-AEFDABFC89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3"/>
        <c:axId val="995772431"/>
        <c:axId val="1033804239"/>
      </c:barChart>
      <c:catAx>
        <c:axId val="99577243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3804239"/>
        <c:crosses val="autoZero"/>
        <c:auto val="1"/>
        <c:lblAlgn val="ctr"/>
        <c:lblOffset val="1"/>
        <c:noMultiLvlLbl val="0"/>
      </c:catAx>
      <c:valAx>
        <c:axId val="1033804239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ysDash"/>
              <a:round/>
            </a:ln>
            <a:effectLst/>
          </c:spPr>
        </c:majorGridlines>
        <c:numFmt formatCode="General" sourceLinked="1"/>
        <c:majorTickMark val="out"/>
        <c:minorTickMark val="in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57724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2086666666666668"/>
          <c:y val="0.32987312312312311"/>
          <c:w val="0.32180694444444446"/>
          <c:h val="0.21230255255255256"/>
        </c:manualLayout>
      </c:layout>
      <c:overlay val="0"/>
      <c:spPr>
        <a:noFill/>
        <a:ln>
          <a:solidFill>
            <a:schemeClr val="bg1">
              <a:lumMod val="50000"/>
            </a:schemeClr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8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9974086045670708"/>
          <c:y val="3.5229797979797979E-2"/>
          <c:w val="0.75763632079093157"/>
          <c:h val="0.71202663296727697"/>
        </c:manualLayout>
      </c:layout>
      <c:lineChart>
        <c:grouping val="standard"/>
        <c:varyColors val="0"/>
        <c:ser>
          <c:idx val="0"/>
          <c:order val="0"/>
          <c:tx>
            <c:strRef>
              <c:f>Illumina!$L$5</c:f>
              <c:strCache>
                <c:ptCount val="1"/>
                <c:pt idx="0">
                  <c:v>minimap2</c:v>
                </c:pt>
              </c:strCache>
            </c:strRef>
          </c:tx>
          <c:spPr>
            <a:ln w="63500" cap="rnd">
              <a:solidFill>
                <a:srgbClr val="ED7D31"/>
              </a:solidFill>
              <a:prstDash val="sysDot"/>
              <a:round/>
            </a:ln>
            <a:effectLst/>
          </c:spPr>
          <c:marker>
            <c:symbol val="circle"/>
            <c:size val="10"/>
            <c:spPr>
              <a:solidFill>
                <a:srgbClr val="ED7D31"/>
              </a:solidFill>
              <a:ln w="12700">
                <a:noFill/>
                <a:round/>
              </a:ln>
              <a:effectLst/>
            </c:spPr>
          </c:marker>
          <c:dPt>
            <c:idx val="2"/>
            <c:marker>
              <c:symbol val="circle"/>
              <c:size val="10"/>
              <c:spPr>
                <a:solidFill>
                  <a:srgbClr val="FF0000"/>
                </a:solidFill>
                <a:ln w="12700">
                  <a:noFill/>
                  <a:round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FBE0-E049-AFD5-88765D3B4092}"/>
              </c:ext>
            </c:extLst>
          </c:dPt>
          <c:cat>
            <c:numRef>
              <c:f>Illumina!$K$6:$K$18</c:f>
              <c:numCache>
                <c:formatCode>General</c:formatCode>
                <c:ptCount val="13"/>
                <c:pt idx="0">
                  <c:v>9</c:v>
                </c:pt>
                <c:pt idx="1">
                  <c:v>10</c:v>
                </c:pt>
                <c:pt idx="2">
                  <c:v>11</c:v>
                </c:pt>
                <c:pt idx="3">
                  <c:v>12</c:v>
                </c:pt>
                <c:pt idx="4">
                  <c:v>13</c:v>
                </c:pt>
                <c:pt idx="5">
                  <c:v>14</c:v>
                </c:pt>
                <c:pt idx="6">
                  <c:v>15</c:v>
                </c:pt>
                <c:pt idx="7">
                  <c:v>16</c:v>
                </c:pt>
                <c:pt idx="8">
                  <c:v>17</c:v>
                </c:pt>
                <c:pt idx="9">
                  <c:v>18</c:v>
                </c:pt>
                <c:pt idx="10">
                  <c:v>19</c:v>
                </c:pt>
                <c:pt idx="11">
                  <c:v>20</c:v>
                </c:pt>
                <c:pt idx="12">
                  <c:v>21</c:v>
                </c:pt>
              </c:numCache>
            </c:numRef>
          </c:cat>
          <c:val>
            <c:numRef>
              <c:f>Illumina!$L$6:$L$18</c:f>
              <c:numCache>
                <c:formatCode>General</c:formatCode>
                <c:ptCount val="13"/>
                <c:pt idx="0">
                  <c:v>395.19</c:v>
                </c:pt>
                <c:pt idx="1">
                  <c:v>362.15</c:v>
                </c:pt>
                <c:pt idx="2">
                  <c:v>338.81</c:v>
                </c:pt>
                <c:pt idx="3">
                  <c:v>314.58</c:v>
                </c:pt>
                <c:pt idx="4">
                  <c:v>301.3</c:v>
                </c:pt>
                <c:pt idx="5">
                  <c:v>281.89000000000004</c:v>
                </c:pt>
                <c:pt idx="6">
                  <c:v>267.85000000000002</c:v>
                </c:pt>
                <c:pt idx="7">
                  <c:v>256.13</c:v>
                </c:pt>
                <c:pt idx="8">
                  <c:v>242.98000000000002</c:v>
                </c:pt>
                <c:pt idx="9">
                  <c:v>236.69</c:v>
                </c:pt>
                <c:pt idx="10">
                  <c:v>226.19</c:v>
                </c:pt>
                <c:pt idx="11">
                  <c:v>213.58</c:v>
                </c:pt>
                <c:pt idx="12">
                  <c:v>204.13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BE0-E049-AFD5-88765D3B4092}"/>
            </c:ext>
          </c:extLst>
        </c:ser>
        <c:ser>
          <c:idx val="1"/>
          <c:order val="1"/>
          <c:tx>
            <c:strRef>
              <c:f>Illumina!$M$5</c:f>
              <c:strCache>
                <c:ptCount val="1"/>
                <c:pt idx="0">
                  <c:v>Genome-on-Diet</c:v>
                </c:pt>
              </c:strCache>
            </c:strRef>
          </c:tx>
          <c:spPr>
            <a:ln w="63500" cap="rnd">
              <a:solidFill>
                <a:srgbClr val="4472C4"/>
              </a:solidFill>
              <a:round/>
            </a:ln>
            <a:effectLst/>
          </c:spPr>
          <c:marker>
            <c:symbol val="square"/>
            <c:size val="10"/>
            <c:spPr>
              <a:solidFill>
                <a:srgbClr val="4472C4"/>
              </a:solidFill>
              <a:ln w="12700">
                <a:noFill/>
                <a:round/>
              </a:ln>
              <a:effectLst/>
            </c:spPr>
          </c:marker>
          <c:dPt>
            <c:idx val="2"/>
            <c:marker>
              <c:symbol val="square"/>
              <c:size val="10"/>
              <c:spPr>
                <a:solidFill>
                  <a:srgbClr val="FF0000"/>
                </a:solidFill>
                <a:ln w="12700">
                  <a:noFill/>
                  <a:round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FBE0-E049-AFD5-88765D3B4092}"/>
              </c:ext>
            </c:extLst>
          </c:dPt>
          <c:cat>
            <c:numRef>
              <c:f>Illumina!$K$6:$K$18</c:f>
              <c:numCache>
                <c:formatCode>General</c:formatCode>
                <c:ptCount val="13"/>
                <c:pt idx="0">
                  <c:v>9</c:v>
                </c:pt>
                <c:pt idx="1">
                  <c:v>10</c:v>
                </c:pt>
                <c:pt idx="2">
                  <c:v>11</c:v>
                </c:pt>
                <c:pt idx="3">
                  <c:v>12</c:v>
                </c:pt>
                <c:pt idx="4">
                  <c:v>13</c:v>
                </c:pt>
                <c:pt idx="5">
                  <c:v>14</c:v>
                </c:pt>
                <c:pt idx="6">
                  <c:v>15</c:v>
                </c:pt>
                <c:pt idx="7">
                  <c:v>16</c:v>
                </c:pt>
                <c:pt idx="8">
                  <c:v>17</c:v>
                </c:pt>
                <c:pt idx="9">
                  <c:v>18</c:v>
                </c:pt>
                <c:pt idx="10">
                  <c:v>19</c:v>
                </c:pt>
                <c:pt idx="11">
                  <c:v>20</c:v>
                </c:pt>
                <c:pt idx="12">
                  <c:v>21</c:v>
                </c:pt>
              </c:numCache>
            </c:numRef>
          </c:cat>
          <c:val>
            <c:numRef>
              <c:f>Illumina!$M$6:$M$18</c:f>
              <c:numCache>
                <c:formatCode>General</c:formatCode>
                <c:ptCount val="13"/>
                <c:pt idx="0">
                  <c:v>99.62</c:v>
                </c:pt>
                <c:pt idx="1">
                  <c:v>95.95</c:v>
                </c:pt>
                <c:pt idx="2">
                  <c:v>94.679999999999993</c:v>
                </c:pt>
                <c:pt idx="3">
                  <c:v>96.14</c:v>
                </c:pt>
                <c:pt idx="4">
                  <c:v>93</c:v>
                </c:pt>
                <c:pt idx="5">
                  <c:v>93.309999999999988</c:v>
                </c:pt>
                <c:pt idx="6">
                  <c:v>91.56</c:v>
                </c:pt>
                <c:pt idx="7">
                  <c:v>93.210000000000008</c:v>
                </c:pt>
                <c:pt idx="8">
                  <c:v>85.92</c:v>
                </c:pt>
                <c:pt idx="9">
                  <c:v>86.61</c:v>
                </c:pt>
                <c:pt idx="10">
                  <c:v>80.889999999999986</c:v>
                </c:pt>
                <c:pt idx="11">
                  <c:v>80.41</c:v>
                </c:pt>
                <c:pt idx="12">
                  <c:v>76.930000000000007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BE0-E049-AFD5-88765D3B40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63833183"/>
        <c:axId val="1664075327"/>
      </c:lineChart>
      <c:catAx>
        <c:axId val="16638331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Window size (w)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4075327"/>
        <c:crosses val="autoZero"/>
        <c:auto val="1"/>
        <c:lblAlgn val="ctr"/>
        <c:lblOffset val="100"/>
        <c:noMultiLvlLbl val="0"/>
      </c:catAx>
      <c:valAx>
        <c:axId val="16640753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prstDash val="sysDot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ysClr val="windowText" lastClr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383318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45106892292917683"/>
          <c:y val="2.7160745547928928E-2"/>
          <c:w val="0.52214531919907459"/>
          <c:h val="0.20325303604724446"/>
        </c:manualLayout>
      </c:layout>
      <c:overlay val="0"/>
      <c:spPr>
        <a:solidFill>
          <a:sysClr val="window" lastClr="FFFFFF"/>
        </a:solidFill>
        <a:ln>
          <a:solidFill>
            <a:sysClr val="window" lastClr="FFFFFF">
              <a:lumMod val="50000"/>
            </a:sysClr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800">
          <a:solidFill>
            <a:schemeClr val="tx1"/>
          </a:solidFill>
        </a:defRPr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8312188407575878"/>
          <c:y val="4.7885479690779234E-2"/>
          <c:w val="0.66866532586076244"/>
          <c:h val="0.73063173141724569"/>
        </c:manualLayout>
      </c:layout>
      <c:lineChart>
        <c:grouping val="standard"/>
        <c:varyColors val="0"/>
        <c:ser>
          <c:idx val="0"/>
          <c:order val="0"/>
          <c:tx>
            <c:strRef>
              <c:f>HiFi!$L$5</c:f>
              <c:strCache>
                <c:ptCount val="1"/>
                <c:pt idx="0">
                  <c:v>minimap2</c:v>
                </c:pt>
              </c:strCache>
            </c:strRef>
          </c:tx>
          <c:spPr>
            <a:ln w="63500" cap="rnd">
              <a:solidFill>
                <a:srgbClr val="ED7D31"/>
              </a:solidFill>
              <a:prstDash val="sysDot"/>
              <a:round/>
            </a:ln>
            <a:effectLst/>
          </c:spPr>
          <c:marker>
            <c:symbol val="circle"/>
            <c:size val="10"/>
            <c:spPr>
              <a:solidFill>
                <a:srgbClr val="ED7D31"/>
              </a:solidFill>
              <a:ln w="12700">
                <a:noFill/>
                <a:round/>
              </a:ln>
              <a:effectLst/>
            </c:spPr>
          </c:marker>
          <c:dPt>
            <c:idx val="3"/>
            <c:marker>
              <c:symbol val="circle"/>
              <c:size val="10"/>
              <c:spPr>
                <a:solidFill>
                  <a:srgbClr val="FF0000"/>
                </a:solidFill>
                <a:ln w="12700">
                  <a:noFill/>
                  <a:round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93BB-E342-8117-A05293ABE819}"/>
              </c:ext>
            </c:extLst>
          </c:dPt>
          <c:cat>
            <c:numRef>
              <c:f>HiFi!$K$6:$K$15</c:f>
              <c:numCache>
                <c:formatCode>General</c:formatCode>
                <c:ptCount val="10"/>
                <c:pt idx="0">
                  <c:v>16</c:v>
                </c:pt>
                <c:pt idx="1">
                  <c:v>17</c:v>
                </c:pt>
                <c:pt idx="2">
                  <c:v>18</c:v>
                </c:pt>
                <c:pt idx="3">
                  <c:v>19</c:v>
                </c:pt>
                <c:pt idx="4">
                  <c:v>20</c:v>
                </c:pt>
                <c:pt idx="5">
                  <c:v>21</c:v>
                </c:pt>
                <c:pt idx="6">
                  <c:v>22</c:v>
                </c:pt>
                <c:pt idx="7">
                  <c:v>23</c:v>
                </c:pt>
                <c:pt idx="8">
                  <c:v>24</c:v>
                </c:pt>
                <c:pt idx="9">
                  <c:v>25</c:v>
                </c:pt>
              </c:numCache>
            </c:numRef>
          </c:cat>
          <c:val>
            <c:numRef>
              <c:f>HiFi!$L$6:$L$15</c:f>
              <c:numCache>
                <c:formatCode>General</c:formatCode>
                <c:ptCount val="10"/>
                <c:pt idx="0">
                  <c:v>47381.87</c:v>
                </c:pt>
                <c:pt idx="1">
                  <c:v>47968.509999999995</c:v>
                </c:pt>
                <c:pt idx="2">
                  <c:v>45926.030000000006</c:v>
                </c:pt>
                <c:pt idx="3">
                  <c:v>44259.24</c:v>
                </c:pt>
                <c:pt idx="4">
                  <c:v>42625.67</c:v>
                </c:pt>
                <c:pt idx="5">
                  <c:v>40751.72</c:v>
                </c:pt>
                <c:pt idx="6">
                  <c:v>40079.14</c:v>
                </c:pt>
                <c:pt idx="7">
                  <c:v>40498.559999999998</c:v>
                </c:pt>
                <c:pt idx="8">
                  <c:v>37585.82</c:v>
                </c:pt>
                <c:pt idx="9">
                  <c:v>36680.840000000004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3BB-E342-8117-A05293ABE819}"/>
            </c:ext>
          </c:extLst>
        </c:ser>
        <c:ser>
          <c:idx val="1"/>
          <c:order val="1"/>
          <c:tx>
            <c:strRef>
              <c:f>HiFi!$M$5</c:f>
              <c:strCache>
                <c:ptCount val="1"/>
                <c:pt idx="0">
                  <c:v>Genome-on-Diet</c:v>
                </c:pt>
              </c:strCache>
            </c:strRef>
          </c:tx>
          <c:spPr>
            <a:ln w="63500" cap="rnd">
              <a:solidFill>
                <a:srgbClr val="4472C4"/>
              </a:solidFill>
              <a:round/>
            </a:ln>
            <a:effectLst/>
          </c:spPr>
          <c:marker>
            <c:symbol val="square"/>
            <c:size val="10"/>
            <c:spPr>
              <a:solidFill>
                <a:srgbClr val="4472C4"/>
              </a:solidFill>
              <a:ln w="12700">
                <a:noFill/>
                <a:round/>
              </a:ln>
              <a:effectLst/>
            </c:spPr>
          </c:marker>
          <c:dPt>
            <c:idx val="3"/>
            <c:marker>
              <c:symbol val="square"/>
              <c:size val="10"/>
              <c:spPr>
                <a:solidFill>
                  <a:srgbClr val="FF0000"/>
                </a:solidFill>
                <a:ln w="12700">
                  <a:noFill/>
                  <a:round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93BB-E342-8117-A05293ABE819}"/>
              </c:ext>
            </c:extLst>
          </c:dPt>
          <c:cat>
            <c:numRef>
              <c:f>HiFi!$K$6:$K$15</c:f>
              <c:numCache>
                <c:formatCode>General</c:formatCode>
                <c:ptCount val="10"/>
                <c:pt idx="0">
                  <c:v>16</c:v>
                </c:pt>
                <c:pt idx="1">
                  <c:v>17</c:v>
                </c:pt>
                <c:pt idx="2">
                  <c:v>18</c:v>
                </c:pt>
                <c:pt idx="3">
                  <c:v>19</c:v>
                </c:pt>
                <c:pt idx="4">
                  <c:v>20</c:v>
                </c:pt>
                <c:pt idx="5">
                  <c:v>21</c:v>
                </c:pt>
                <c:pt idx="6">
                  <c:v>22</c:v>
                </c:pt>
                <c:pt idx="7">
                  <c:v>23</c:v>
                </c:pt>
                <c:pt idx="8">
                  <c:v>24</c:v>
                </c:pt>
                <c:pt idx="9">
                  <c:v>25</c:v>
                </c:pt>
              </c:numCache>
            </c:numRef>
          </c:cat>
          <c:val>
            <c:numRef>
              <c:f>HiFi!$M$6:$M$15</c:f>
              <c:numCache>
                <c:formatCode>General</c:formatCode>
                <c:ptCount val="10"/>
                <c:pt idx="0">
                  <c:v>5390.0599999999995</c:v>
                </c:pt>
                <c:pt idx="1">
                  <c:v>5082.17</c:v>
                </c:pt>
                <c:pt idx="2">
                  <c:v>5623.78</c:v>
                </c:pt>
                <c:pt idx="3">
                  <c:v>6353.73</c:v>
                </c:pt>
                <c:pt idx="4">
                  <c:v>5074.8200000000006</c:v>
                </c:pt>
                <c:pt idx="5">
                  <c:v>6332.68</c:v>
                </c:pt>
                <c:pt idx="6">
                  <c:v>5860.55</c:v>
                </c:pt>
                <c:pt idx="7">
                  <c:v>5399.96</c:v>
                </c:pt>
                <c:pt idx="8">
                  <c:v>5819.6</c:v>
                </c:pt>
                <c:pt idx="9">
                  <c:v>5906.2300000000005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3BB-E342-8117-A05293ABE8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63833183"/>
        <c:axId val="1664075327"/>
      </c:lineChart>
      <c:catAx>
        <c:axId val="16638331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Window size (w)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4075327"/>
        <c:crosses val="autoZero"/>
        <c:auto val="1"/>
        <c:lblAlgn val="ctr"/>
        <c:lblOffset val="100"/>
        <c:noMultiLvlLbl val="0"/>
      </c:catAx>
      <c:valAx>
        <c:axId val="16640753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prstDash val="sysDot"/>
              <a:round/>
            </a:ln>
            <a:effectLst/>
          </c:spPr>
        </c:majorGridlines>
        <c:numFmt formatCode="#,##0" sourceLinked="0"/>
        <c:majorTickMark val="out"/>
        <c:minorTickMark val="none"/>
        <c:tickLblPos val="nextTo"/>
        <c:spPr>
          <a:noFill/>
          <a:ln>
            <a:solidFill>
              <a:sysClr val="windowText" lastClr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383318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800">
          <a:solidFill>
            <a:schemeClr val="tx1"/>
          </a:solidFill>
        </a:defRPr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760406272599944"/>
          <c:y val="3.5229797979797979E-2"/>
          <c:w val="0.67887574722850319"/>
          <c:h val="0.73690940777587044"/>
        </c:manualLayout>
      </c:layout>
      <c:lineChart>
        <c:grouping val="standard"/>
        <c:varyColors val="0"/>
        <c:ser>
          <c:idx val="0"/>
          <c:order val="0"/>
          <c:tx>
            <c:strRef>
              <c:f>ONT!$L$5</c:f>
              <c:strCache>
                <c:ptCount val="1"/>
                <c:pt idx="0">
                  <c:v>minimap2</c:v>
                </c:pt>
              </c:strCache>
            </c:strRef>
          </c:tx>
          <c:spPr>
            <a:ln w="63500" cap="rnd">
              <a:solidFill>
                <a:srgbClr val="ED7D31"/>
              </a:solidFill>
              <a:prstDash val="sysDot"/>
              <a:round/>
            </a:ln>
            <a:effectLst/>
          </c:spPr>
          <c:marker>
            <c:symbol val="circle"/>
            <c:size val="10"/>
            <c:spPr>
              <a:solidFill>
                <a:srgbClr val="ED7D31"/>
              </a:solidFill>
              <a:ln w="12700">
                <a:noFill/>
                <a:round/>
              </a:ln>
              <a:effectLst/>
            </c:spPr>
          </c:marker>
          <c:dPt>
            <c:idx val="2"/>
            <c:marker>
              <c:symbol val="circle"/>
              <c:size val="10"/>
              <c:spPr>
                <a:solidFill>
                  <a:srgbClr val="FF0000"/>
                </a:solidFill>
                <a:ln w="12700">
                  <a:noFill/>
                  <a:round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E2F0-4A4A-9B79-DC65DA6CD55C}"/>
              </c:ext>
            </c:extLst>
          </c:dPt>
          <c:cat>
            <c:numRef>
              <c:f>ONT!$K$6:$K$15</c:f>
              <c:numCache>
                <c:formatCode>General</c:formatCode>
                <c:ptCount val="10"/>
                <c:pt idx="0">
                  <c:v>8</c:v>
                </c:pt>
                <c:pt idx="1">
                  <c:v>9</c:v>
                </c:pt>
                <c:pt idx="2">
                  <c:v>10</c:v>
                </c:pt>
                <c:pt idx="3">
                  <c:v>11</c:v>
                </c:pt>
                <c:pt idx="4">
                  <c:v>12</c:v>
                </c:pt>
                <c:pt idx="5">
                  <c:v>13</c:v>
                </c:pt>
                <c:pt idx="6">
                  <c:v>14</c:v>
                </c:pt>
                <c:pt idx="7">
                  <c:v>15</c:v>
                </c:pt>
                <c:pt idx="8">
                  <c:v>16</c:v>
                </c:pt>
                <c:pt idx="9">
                  <c:v>17</c:v>
                </c:pt>
              </c:numCache>
            </c:numRef>
          </c:cat>
          <c:val>
            <c:numRef>
              <c:f>ONT!$L$6:$L$15</c:f>
              <c:numCache>
                <c:formatCode>General</c:formatCode>
                <c:ptCount val="10"/>
                <c:pt idx="0">
                  <c:v>62788.29</c:v>
                </c:pt>
                <c:pt idx="1">
                  <c:v>59582.239999999998</c:v>
                </c:pt>
                <c:pt idx="2">
                  <c:v>55667.94</c:v>
                </c:pt>
                <c:pt idx="3">
                  <c:v>52335.280000000006</c:v>
                </c:pt>
                <c:pt idx="4">
                  <c:v>50124.4</c:v>
                </c:pt>
                <c:pt idx="5">
                  <c:v>48968.05</c:v>
                </c:pt>
                <c:pt idx="6">
                  <c:v>46829.93</c:v>
                </c:pt>
                <c:pt idx="7">
                  <c:v>47566.990000000005</c:v>
                </c:pt>
                <c:pt idx="8">
                  <c:v>45847.490000000005</c:v>
                </c:pt>
                <c:pt idx="9">
                  <c:v>44311.520000000004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F0-4A4A-9B79-DC65DA6CD55C}"/>
            </c:ext>
          </c:extLst>
        </c:ser>
        <c:ser>
          <c:idx val="1"/>
          <c:order val="1"/>
          <c:tx>
            <c:strRef>
              <c:f>ONT!$M$5</c:f>
              <c:strCache>
                <c:ptCount val="1"/>
                <c:pt idx="0">
                  <c:v>Genome-on-Diet</c:v>
                </c:pt>
              </c:strCache>
            </c:strRef>
          </c:tx>
          <c:spPr>
            <a:ln w="63500" cap="rnd">
              <a:solidFill>
                <a:srgbClr val="4472C4"/>
              </a:solidFill>
              <a:round/>
            </a:ln>
            <a:effectLst/>
          </c:spPr>
          <c:marker>
            <c:symbol val="square"/>
            <c:size val="10"/>
            <c:spPr>
              <a:solidFill>
                <a:srgbClr val="4472C4"/>
              </a:solidFill>
              <a:ln w="12700">
                <a:noFill/>
                <a:round/>
              </a:ln>
              <a:effectLst/>
            </c:spPr>
          </c:marker>
          <c:dPt>
            <c:idx val="2"/>
            <c:marker>
              <c:symbol val="square"/>
              <c:size val="10"/>
              <c:spPr>
                <a:solidFill>
                  <a:srgbClr val="FF0000"/>
                </a:solidFill>
                <a:ln w="12700">
                  <a:noFill/>
                  <a:round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E2F0-4A4A-9B79-DC65DA6CD55C}"/>
              </c:ext>
            </c:extLst>
          </c:dPt>
          <c:cat>
            <c:numRef>
              <c:f>ONT!$K$6:$K$15</c:f>
              <c:numCache>
                <c:formatCode>General</c:formatCode>
                <c:ptCount val="10"/>
                <c:pt idx="0">
                  <c:v>8</c:v>
                </c:pt>
                <c:pt idx="1">
                  <c:v>9</c:v>
                </c:pt>
                <c:pt idx="2">
                  <c:v>10</c:v>
                </c:pt>
                <c:pt idx="3">
                  <c:v>11</c:v>
                </c:pt>
                <c:pt idx="4">
                  <c:v>12</c:v>
                </c:pt>
                <c:pt idx="5">
                  <c:v>13</c:v>
                </c:pt>
                <c:pt idx="6">
                  <c:v>14</c:v>
                </c:pt>
                <c:pt idx="7">
                  <c:v>15</c:v>
                </c:pt>
                <c:pt idx="8">
                  <c:v>16</c:v>
                </c:pt>
                <c:pt idx="9">
                  <c:v>17</c:v>
                </c:pt>
              </c:numCache>
            </c:numRef>
          </c:cat>
          <c:val>
            <c:numRef>
              <c:f>ONT!$M$6:$M$15</c:f>
              <c:numCache>
                <c:formatCode>General</c:formatCode>
                <c:ptCount val="10"/>
                <c:pt idx="0">
                  <c:v>8397.11</c:v>
                </c:pt>
                <c:pt idx="1">
                  <c:v>7946.1200000000008</c:v>
                </c:pt>
                <c:pt idx="2">
                  <c:v>7789.17</c:v>
                </c:pt>
                <c:pt idx="3">
                  <c:v>8688.41</c:v>
                </c:pt>
                <c:pt idx="4">
                  <c:v>7595.8099999999995</c:v>
                </c:pt>
                <c:pt idx="5">
                  <c:v>7423.26</c:v>
                </c:pt>
                <c:pt idx="6">
                  <c:v>7313.4500000000007</c:v>
                </c:pt>
                <c:pt idx="7">
                  <c:v>7301.71</c:v>
                </c:pt>
                <c:pt idx="8">
                  <c:v>7195.62</c:v>
                </c:pt>
                <c:pt idx="9">
                  <c:v>7218.6500000000005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2F0-4A4A-9B79-DC65DA6CD5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63833183"/>
        <c:axId val="1664075327"/>
      </c:lineChart>
      <c:catAx>
        <c:axId val="16638331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Window size (w)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4075327"/>
        <c:crosses val="autoZero"/>
        <c:auto val="1"/>
        <c:lblAlgn val="ctr"/>
        <c:lblOffset val="100"/>
        <c:noMultiLvlLbl val="0"/>
      </c:catAx>
      <c:valAx>
        <c:axId val="16640753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prstDash val="sysDot"/>
              <a:round/>
            </a:ln>
            <a:effectLst/>
          </c:spPr>
        </c:majorGridlines>
        <c:numFmt formatCode="#,##0" sourceLinked="0"/>
        <c:majorTickMark val="out"/>
        <c:minorTickMark val="none"/>
        <c:tickLblPos val="nextTo"/>
        <c:spPr>
          <a:noFill/>
          <a:ln>
            <a:solidFill>
              <a:sysClr val="windowText" lastClr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383318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800">
          <a:solidFill>
            <a:schemeClr val="tx1"/>
          </a:solidFill>
        </a:defRPr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2099026694943166"/>
          <c:y val="5.3588642487396997E-2"/>
          <c:w val="0.73089726959114887"/>
          <c:h val="0.63914789789789794"/>
        </c:manualLayout>
      </c:layout>
      <c:lineChart>
        <c:grouping val="standard"/>
        <c:varyColors val="0"/>
        <c:ser>
          <c:idx val="0"/>
          <c:order val="0"/>
          <c:tx>
            <c:strRef>
              <c:f>ONT!$O$5</c:f>
              <c:strCache>
                <c:ptCount val="1"/>
                <c:pt idx="0">
                  <c:v>minimap2</c:v>
                </c:pt>
              </c:strCache>
            </c:strRef>
          </c:tx>
          <c:spPr>
            <a:ln w="63500" cap="rnd">
              <a:solidFill>
                <a:srgbClr val="ED7D31"/>
              </a:solidFill>
              <a:prstDash val="sysDot"/>
              <a:round/>
            </a:ln>
            <a:effectLst/>
          </c:spPr>
          <c:marker>
            <c:symbol val="circle"/>
            <c:size val="10"/>
            <c:spPr>
              <a:solidFill>
                <a:srgbClr val="ED7D31"/>
              </a:solidFill>
              <a:ln w="12700">
                <a:noFill/>
                <a:round/>
              </a:ln>
              <a:effectLst/>
            </c:spPr>
          </c:marker>
          <c:dPt>
            <c:idx val="2"/>
            <c:marker>
              <c:symbol val="circle"/>
              <c:size val="10"/>
              <c:spPr>
                <a:solidFill>
                  <a:srgbClr val="FF0000"/>
                </a:solidFill>
                <a:ln w="12700">
                  <a:noFill/>
                  <a:round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8387-0246-9679-7E472744BCD4}"/>
              </c:ext>
            </c:extLst>
          </c:dPt>
          <c:cat>
            <c:numRef>
              <c:f>ONT!$N$6:$N$15</c:f>
              <c:numCache>
                <c:formatCode>General</c:formatCode>
                <c:ptCount val="10"/>
                <c:pt idx="0">
                  <c:v>8</c:v>
                </c:pt>
                <c:pt idx="1">
                  <c:v>9</c:v>
                </c:pt>
                <c:pt idx="2">
                  <c:v>10</c:v>
                </c:pt>
                <c:pt idx="3">
                  <c:v>11</c:v>
                </c:pt>
                <c:pt idx="4">
                  <c:v>12</c:v>
                </c:pt>
                <c:pt idx="5">
                  <c:v>13</c:v>
                </c:pt>
                <c:pt idx="6">
                  <c:v>14</c:v>
                </c:pt>
                <c:pt idx="7">
                  <c:v>15</c:v>
                </c:pt>
                <c:pt idx="8">
                  <c:v>16</c:v>
                </c:pt>
                <c:pt idx="9">
                  <c:v>17</c:v>
                </c:pt>
              </c:numCache>
            </c:numRef>
          </c:cat>
          <c:val>
            <c:numRef>
              <c:f>ONT!$O$6:$O$15</c:f>
              <c:numCache>
                <c:formatCode>General</c:formatCode>
                <c:ptCount val="10"/>
                <c:pt idx="0">
                  <c:v>26.362148000000001</c:v>
                </c:pt>
                <c:pt idx="1">
                  <c:v>26.069244000000001</c:v>
                </c:pt>
                <c:pt idx="2">
                  <c:v>23.675172</c:v>
                </c:pt>
                <c:pt idx="3">
                  <c:v>23.953588</c:v>
                </c:pt>
                <c:pt idx="4">
                  <c:v>23.570356</c:v>
                </c:pt>
                <c:pt idx="5">
                  <c:v>23.198067999999999</c:v>
                </c:pt>
                <c:pt idx="6">
                  <c:v>22.848707999999998</c:v>
                </c:pt>
                <c:pt idx="7">
                  <c:v>22.514892</c:v>
                </c:pt>
                <c:pt idx="8">
                  <c:v>22.520375999999999</c:v>
                </c:pt>
                <c:pt idx="9">
                  <c:v>21.789504000000001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387-0246-9679-7E472744BCD4}"/>
            </c:ext>
          </c:extLst>
        </c:ser>
        <c:ser>
          <c:idx val="1"/>
          <c:order val="1"/>
          <c:tx>
            <c:strRef>
              <c:f>ONT!$P$5</c:f>
              <c:strCache>
                <c:ptCount val="1"/>
                <c:pt idx="0">
                  <c:v>Genome-on-Diet</c:v>
                </c:pt>
              </c:strCache>
            </c:strRef>
          </c:tx>
          <c:spPr>
            <a:ln w="63500" cap="rnd">
              <a:solidFill>
                <a:srgbClr val="4472C4"/>
              </a:solidFill>
              <a:round/>
            </a:ln>
            <a:effectLst/>
          </c:spPr>
          <c:marker>
            <c:symbol val="square"/>
            <c:size val="10"/>
            <c:spPr>
              <a:solidFill>
                <a:srgbClr val="4472C4"/>
              </a:solidFill>
              <a:ln w="12700">
                <a:noFill/>
                <a:round/>
              </a:ln>
              <a:effectLst/>
            </c:spPr>
          </c:marker>
          <c:dPt>
            <c:idx val="2"/>
            <c:marker>
              <c:symbol val="square"/>
              <c:size val="10"/>
              <c:spPr>
                <a:solidFill>
                  <a:srgbClr val="FF0000"/>
                </a:solidFill>
                <a:ln w="12700">
                  <a:noFill/>
                  <a:round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8387-0246-9679-7E472744BCD4}"/>
              </c:ext>
            </c:extLst>
          </c:dPt>
          <c:cat>
            <c:numRef>
              <c:f>ONT!$N$6:$N$15</c:f>
              <c:numCache>
                <c:formatCode>General</c:formatCode>
                <c:ptCount val="10"/>
                <c:pt idx="0">
                  <c:v>8</c:v>
                </c:pt>
                <c:pt idx="1">
                  <c:v>9</c:v>
                </c:pt>
                <c:pt idx="2">
                  <c:v>10</c:v>
                </c:pt>
                <c:pt idx="3">
                  <c:v>11</c:v>
                </c:pt>
                <c:pt idx="4">
                  <c:v>12</c:v>
                </c:pt>
                <c:pt idx="5">
                  <c:v>13</c:v>
                </c:pt>
                <c:pt idx="6">
                  <c:v>14</c:v>
                </c:pt>
                <c:pt idx="7">
                  <c:v>15</c:v>
                </c:pt>
                <c:pt idx="8">
                  <c:v>16</c:v>
                </c:pt>
                <c:pt idx="9">
                  <c:v>17</c:v>
                </c:pt>
              </c:numCache>
            </c:numRef>
          </c:cat>
          <c:val>
            <c:numRef>
              <c:f>ONT!$P$6:$P$15</c:f>
              <c:numCache>
                <c:formatCode>General</c:formatCode>
                <c:ptCount val="10"/>
                <c:pt idx="0">
                  <c:v>25.300628</c:v>
                </c:pt>
                <c:pt idx="1">
                  <c:v>25.357804000000002</c:v>
                </c:pt>
                <c:pt idx="2">
                  <c:v>25.426016000000001</c:v>
                </c:pt>
                <c:pt idx="3">
                  <c:v>25.127572000000001</c:v>
                </c:pt>
                <c:pt idx="4">
                  <c:v>25.379072000000001</c:v>
                </c:pt>
                <c:pt idx="5">
                  <c:v>25.159583999999999</c:v>
                </c:pt>
                <c:pt idx="6">
                  <c:v>25.216567999999999</c:v>
                </c:pt>
                <c:pt idx="7">
                  <c:v>24.788291999999998</c:v>
                </c:pt>
                <c:pt idx="8">
                  <c:v>24.251072000000001</c:v>
                </c:pt>
                <c:pt idx="9">
                  <c:v>24.835903999999999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387-0246-9679-7E472744BC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63833183"/>
        <c:axId val="1664075327"/>
      </c:lineChart>
      <c:catAx>
        <c:axId val="16638331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Window size (w)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4075327"/>
        <c:crosses val="autoZero"/>
        <c:auto val="1"/>
        <c:lblAlgn val="ctr"/>
        <c:lblOffset val="100"/>
        <c:noMultiLvlLbl val="0"/>
      </c:catAx>
      <c:valAx>
        <c:axId val="16640753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prstDash val="sysDot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ysClr val="windowText" lastClr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383318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800">
          <a:solidFill>
            <a:schemeClr val="tx1"/>
          </a:solidFill>
        </a:defRPr>
      </a:pPr>
      <a:endParaRPr lang="en-US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6063215500871769"/>
          <c:y val="5.817400734067401E-2"/>
          <c:w val="0.79155045560048554"/>
          <c:h val="0.65604562896229568"/>
        </c:manualLayout>
      </c:layout>
      <c:lineChart>
        <c:grouping val="standard"/>
        <c:varyColors val="0"/>
        <c:ser>
          <c:idx val="0"/>
          <c:order val="0"/>
          <c:tx>
            <c:strRef>
              <c:f>HiFi!$O$5</c:f>
              <c:strCache>
                <c:ptCount val="1"/>
                <c:pt idx="0">
                  <c:v>minimap2</c:v>
                </c:pt>
              </c:strCache>
            </c:strRef>
          </c:tx>
          <c:spPr>
            <a:ln w="63500" cap="rnd">
              <a:solidFill>
                <a:srgbClr val="ED7D31"/>
              </a:solidFill>
              <a:prstDash val="sysDot"/>
              <a:round/>
            </a:ln>
            <a:effectLst/>
          </c:spPr>
          <c:marker>
            <c:symbol val="circle"/>
            <c:size val="10"/>
            <c:spPr>
              <a:solidFill>
                <a:srgbClr val="ED7D31"/>
              </a:solidFill>
              <a:ln w="12700">
                <a:noFill/>
                <a:round/>
              </a:ln>
              <a:effectLst/>
            </c:spPr>
          </c:marker>
          <c:dPt>
            <c:idx val="3"/>
            <c:marker>
              <c:symbol val="circle"/>
              <c:size val="10"/>
              <c:spPr>
                <a:solidFill>
                  <a:srgbClr val="FF0000"/>
                </a:solidFill>
                <a:ln w="12700">
                  <a:noFill/>
                  <a:round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47F9-2441-8A03-D8765A86F9CB}"/>
              </c:ext>
            </c:extLst>
          </c:dPt>
          <c:cat>
            <c:numRef>
              <c:f>HiFi!$N$6:$N$15</c:f>
              <c:numCache>
                <c:formatCode>General</c:formatCode>
                <c:ptCount val="10"/>
                <c:pt idx="0">
                  <c:v>16</c:v>
                </c:pt>
                <c:pt idx="1">
                  <c:v>17</c:v>
                </c:pt>
                <c:pt idx="2">
                  <c:v>18</c:v>
                </c:pt>
                <c:pt idx="3">
                  <c:v>19</c:v>
                </c:pt>
                <c:pt idx="4">
                  <c:v>20</c:v>
                </c:pt>
                <c:pt idx="5">
                  <c:v>21</c:v>
                </c:pt>
                <c:pt idx="6">
                  <c:v>22</c:v>
                </c:pt>
                <c:pt idx="7">
                  <c:v>23</c:v>
                </c:pt>
                <c:pt idx="8">
                  <c:v>24</c:v>
                </c:pt>
                <c:pt idx="9">
                  <c:v>25</c:v>
                </c:pt>
              </c:numCache>
            </c:numRef>
          </c:cat>
          <c:val>
            <c:numRef>
              <c:f>HiFi!$O$6:$O$15</c:f>
              <c:numCache>
                <c:formatCode>General</c:formatCode>
                <c:ptCount val="10"/>
                <c:pt idx="0">
                  <c:v>30.191967999999999</c:v>
                </c:pt>
                <c:pt idx="1">
                  <c:v>29.135764000000002</c:v>
                </c:pt>
                <c:pt idx="2">
                  <c:v>30.115068000000001</c:v>
                </c:pt>
                <c:pt idx="3">
                  <c:v>29.847708000000001</c:v>
                </c:pt>
                <c:pt idx="4">
                  <c:v>29.133763999999999</c:v>
                </c:pt>
                <c:pt idx="5">
                  <c:v>28.735351999999999</c:v>
                </c:pt>
                <c:pt idx="6">
                  <c:v>29.018847999999998</c:v>
                </c:pt>
                <c:pt idx="7">
                  <c:v>28.030932</c:v>
                </c:pt>
                <c:pt idx="8">
                  <c:v>28.240372000000001</c:v>
                </c:pt>
                <c:pt idx="9">
                  <c:v>28.589244000000001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7F9-2441-8A03-D8765A86F9CB}"/>
            </c:ext>
          </c:extLst>
        </c:ser>
        <c:ser>
          <c:idx val="1"/>
          <c:order val="1"/>
          <c:tx>
            <c:strRef>
              <c:f>HiFi!$P$5</c:f>
              <c:strCache>
                <c:ptCount val="1"/>
                <c:pt idx="0">
                  <c:v>Genome-on-Diet</c:v>
                </c:pt>
              </c:strCache>
            </c:strRef>
          </c:tx>
          <c:spPr>
            <a:ln w="63500" cap="rnd">
              <a:solidFill>
                <a:srgbClr val="4472C4"/>
              </a:solidFill>
              <a:round/>
            </a:ln>
            <a:effectLst/>
          </c:spPr>
          <c:marker>
            <c:symbol val="square"/>
            <c:size val="10"/>
            <c:spPr>
              <a:solidFill>
                <a:srgbClr val="4472C4"/>
              </a:solidFill>
              <a:ln w="12700">
                <a:noFill/>
                <a:round/>
              </a:ln>
              <a:effectLst/>
            </c:spPr>
          </c:marker>
          <c:dPt>
            <c:idx val="3"/>
            <c:marker>
              <c:symbol val="square"/>
              <c:size val="10"/>
              <c:spPr>
                <a:solidFill>
                  <a:srgbClr val="FF0000"/>
                </a:solidFill>
                <a:ln w="12700">
                  <a:noFill/>
                  <a:round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47F9-2441-8A03-D8765A86F9CB}"/>
              </c:ext>
            </c:extLst>
          </c:dPt>
          <c:cat>
            <c:numRef>
              <c:f>HiFi!$N$6:$N$15</c:f>
              <c:numCache>
                <c:formatCode>General</c:formatCode>
                <c:ptCount val="10"/>
                <c:pt idx="0">
                  <c:v>16</c:v>
                </c:pt>
                <c:pt idx="1">
                  <c:v>17</c:v>
                </c:pt>
                <c:pt idx="2">
                  <c:v>18</c:v>
                </c:pt>
                <c:pt idx="3">
                  <c:v>19</c:v>
                </c:pt>
                <c:pt idx="4">
                  <c:v>20</c:v>
                </c:pt>
                <c:pt idx="5">
                  <c:v>21</c:v>
                </c:pt>
                <c:pt idx="6">
                  <c:v>22</c:v>
                </c:pt>
                <c:pt idx="7">
                  <c:v>23</c:v>
                </c:pt>
                <c:pt idx="8">
                  <c:v>24</c:v>
                </c:pt>
                <c:pt idx="9">
                  <c:v>25</c:v>
                </c:pt>
              </c:numCache>
            </c:numRef>
          </c:cat>
          <c:val>
            <c:numRef>
              <c:f>HiFi!$P$6:$P$15</c:f>
              <c:numCache>
                <c:formatCode>General</c:formatCode>
                <c:ptCount val="10"/>
                <c:pt idx="0">
                  <c:v>8.5289079999999995</c:v>
                </c:pt>
                <c:pt idx="1">
                  <c:v>8.3164479999999994</c:v>
                </c:pt>
                <c:pt idx="2">
                  <c:v>8.278492</c:v>
                </c:pt>
                <c:pt idx="3">
                  <c:v>8.3079920000000005</c:v>
                </c:pt>
                <c:pt idx="4">
                  <c:v>8.4113640000000007</c:v>
                </c:pt>
                <c:pt idx="5">
                  <c:v>8.1678759999999997</c:v>
                </c:pt>
                <c:pt idx="6">
                  <c:v>8.5795440000000003</c:v>
                </c:pt>
                <c:pt idx="7">
                  <c:v>8.6276320000000002</c:v>
                </c:pt>
                <c:pt idx="8">
                  <c:v>8.801304</c:v>
                </c:pt>
                <c:pt idx="9">
                  <c:v>8.5399119999999993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7F9-2441-8A03-D8765A86F9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63833183"/>
        <c:axId val="1664075327"/>
      </c:lineChart>
      <c:catAx>
        <c:axId val="16638331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Window size (w)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4075327"/>
        <c:crosses val="autoZero"/>
        <c:auto val="1"/>
        <c:lblAlgn val="ctr"/>
        <c:lblOffset val="100"/>
        <c:noMultiLvlLbl val="0"/>
      </c:catAx>
      <c:valAx>
        <c:axId val="16640753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prstDash val="sysDot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ysClr val="windowText" lastClr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383318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800">
          <a:solidFill>
            <a:schemeClr val="tx1"/>
          </a:solidFill>
        </a:defRPr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1097D-C4FF-7B42-A6BC-C2BF95F26A9A}" type="datetimeFigureOut">
              <a:rPr lang="en-US" smtClean="0"/>
              <a:t>8/19/22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8550" y="1143000"/>
            <a:ext cx="21209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F0D05-426C-2E4F-9E33-944DFE33F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813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933224" rtl="0" eaLnBrk="1" latinLnBrk="0" hangingPunct="1">
      <a:defRPr sz="2537" kern="1200">
        <a:solidFill>
          <a:schemeClr val="tx1"/>
        </a:solidFill>
        <a:latin typeface="+mn-lt"/>
        <a:ea typeface="+mn-ea"/>
        <a:cs typeface="+mn-cs"/>
      </a:defRPr>
    </a:lvl1pPr>
    <a:lvl2pPr marL="966612" algn="l" defTabSz="1933224" rtl="0" eaLnBrk="1" latinLnBrk="0" hangingPunct="1">
      <a:defRPr sz="2537" kern="1200">
        <a:solidFill>
          <a:schemeClr val="tx1"/>
        </a:solidFill>
        <a:latin typeface="+mn-lt"/>
        <a:ea typeface="+mn-ea"/>
        <a:cs typeface="+mn-cs"/>
      </a:defRPr>
    </a:lvl2pPr>
    <a:lvl3pPr marL="1933224" algn="l" defTabSz="1933224" rtl="0" eaLnBrk="1" latinLnBrk="0" hangingPunct="1">
      <a:defRPr sz="2537" kern="1200">
        <a:solidFill>
          <a:schemeClr val="tx1"/>
        </a:solidFill>
        <a:latin typeface="+mn-lt"/>
        <a:ea typeface="+mn-ea"/>
        <a:cs typeface="+mn-cs"/>
      </a:defRPr>
    </a:lvl3pPr>
    <a:lvl4pPr marL="2899837" algn="l" defTabSz="1933224" rtl="0" eaLnBrk="1" latinLnBrk="0" hangingPunct="1">
      <a:defRPr sz="2537" kern="1200">
        <a:solidFill>
          <a:schemeClr val="tx1"/>
        </a:solidFill>
        <a:latin typeface="+mn-lt"/>
        <a:ea typeface="+mn-ea"/>
        <a:cs typeface="+mn-cs"/>
      </a:defRPr>
    </a:lvl4pPr>
    <a:lvl5pPr marL="3866449" algn="l" defTabSz="1933224" rtl="0" eaLnBrk="1" latinLnBrk="0" hangingPunct="1">
      <a:defRPr sz="2537" kern="1200">
        <a:solidFill>
          <a:schemeClr val="tx1"/>
        </a:solidFill>
        <a:latin typeface="+mn-lt"/>
        <a:ea typeface="+mn-ea"/>
        <a:cs typeface="+mn-cs"/>
      </a:defRPr>
    </a:lvl5pPr>
    <a:lvl6pPr marL="4833061" algn="l" defTabSz="1933224" rtl="0" eaLnBrk="1" latinLnBrk="0" hangingPunct="1">
      <a:defRPr sz="2537" kern="1200">
        <a:solidFill>
          <a:schemeClr val="tx1"/>
        </a:solidFill>
        <a:latin typeface="+mn-lt"/>
        <a:ea typeface="+mn-ea"/>
        <a:cs typeface="+mn-cs"/>
      </a:defRPr>
    </a:lvl6pPr>
    <a:lvl7pPr marL="5799673" algn="l" defTabSz="1933224" rtl="0" eaLnBrk="1" latinLnBrk="0" hangingPunct="1">
      <a:defRPr sz="2537" kern="1200">
        <a:solidFill>
          <a:schemeClr val="tx1"/>
        </a:solidFill>
        <a:latin typeface="+mn-lt"/>
        <a:ea typeface="+mn-ea"/>
        <a:cs typeface="+mn-cs"/>
      </a:defRPr>
    </a:lvl7pPr>
    <a:lvl8pPr marL="6766286" algn="l" defTabSz="1933224" rtl="0" eaLnBrk="1" latinLnBrk="0" hangingPunct="1">
      <a:defRPr sz="2537" kern="1200">
        <a:solidFill>
          <a:schemeClr val="tx1"/>
        </a:solidFill>
        <a:latin typeface="+mn-lt"/>
        <a:ea typeface="+mn-ea"/>
        <a:cs typeface="+mn-cs"/>
      </a:defRPr>
    </a:lvl8pPr>
    <a:lvl9pPr marL="7732898" algn="l" defTabSz="1933224" rtl="0" eaLnBrk="1" latinLnBrk="0" hangingPunct="1">
      <a:defRPr sz="253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4948" y="4713405"/>
            <a:ext cx="16829405" cy="10026815"/>
          </a:xfrm>
        </p:spPr>
        <p:txBody>
          <a:bodyPr anchor="b"/>
          <a:lstStyle>
            <a:lvl1pPr algn="ctr">
              <a:defRPr sz="1299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74913" y="15126892"/>
            <a:ext cx="14849475" cy="6953434"/>
          </a:xfrm>
        </p:spPr>
        <p:txBody>
          <a:bodyPr/>
          <a:lstStyle>
            <a:lvl1pPr marL="0" indent="0" algn="ctr">
              <a:buNone/>
              <a:defRPr sz="5197"/>
            </a:lvl1pPr>
            <a:lvl2pPr marL="989975" indent="0" algn="ctr">
              <a:buNone/>
              <a:defRPr sz="4331"/>
            </a:lvl2pPr>
            <a:lvl3pPr marL="1979950" indent="0" algn="ctr">
              <a:buNone/>
              <a:defRPr sz="3898"/>
            </a:lvl3pPr>
            <a:lvl4pPr marL="2969925" indent="0" algn="ctr">
              <a:buNone/>
              <a:defRPr sz="3464"/>
            </a:lvl4pPr>
            <a:lvl5pPr marL="3959901" indent="0" algn="ctr">
              <a:buNone/>
              <a:defRPr sz="3464"/>
            </a:lvl5pPr>
            <a:lvl6pPr marL="4949876" indent="0" algn="ctr">
              <a:buNone/>
              <a:defRPr sz="3464"/>
            </a:lvl6pPr>
            <a:lvl7pPr marL="5939851" indent="0" algn="ctr">
              <a:buNone/>
              <a:defRPr sz="3464"/>
            </a:lvl7pPr>
            <a:lvl8pPr marL="6929826" indent="0" algn="ctr">
              <a:buNone/>
              <a:defRPr sz="3464"/>
            </a:lvl8pPr>
            <a:lvl9pPr marL="7919801" indent="0" algn="ctr">
              <a:buNone/>
              <a:defRPr sz="346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F1E69-1D5D-9049-BCDE-49D8FE2C306A}" type="datetimeFigureOut">
              <a:rPr lang="en-US" smtClean="0"/>
              <a:t>8/19/22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68B36-44D6-494C-B619-6D305E6F1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42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F1E69-1D5D-9049-BCDE-49D8FE2C306A}" type="datetimeFigureOut">
              <a:rPr lang="en-US" smtClean="0"/>
              <a:t>8/19/22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68B36-44D6-494C-B619-6D305E6F1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48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168875" y="1533356"/>
            <a:ext cx="4269224" cy="24407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61203" y="1533356"/>
            <a:ext cx="12560181" cy="2440702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F1E69-1D5D-9049-BCDE-49D8FE2C306A}" type="datetimeFigureOut">
              <a:rPr lang="en-US" smtClean="0"/>
              <a:t>8/19/22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68B36-44D6-494C-B619-6D305E6F1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329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F1E69-1D5D-9049-BCDE-49D8FE2C306A}" type="datetimeFigureOut">
              <a:rPr lang="en-US" smtClean="0"/>
              <a:t>8/19/22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68B36-44D6-494C-B619-6D305E6F1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896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0891" y="7180114"/>
            <a:ext cx="17076896" cy="11980175"/>
          </a:xfrm>
        </p:spPr>
        <p:txBody>
          <a:bodyPr anchor="b"/>
          <a:lstStyle>
            <a:lvl1pPr>
              <a:defRPr sz="1299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0891" y="19273626"/>
            <a:ext cx="17076896" cy="6300091"/>
          </a:xfrm>
        </p:spPr>
        <p:txBody>
          <a:bodyPr/>
          <a:lstStyle>
            <a:lvl1pPr marL="0" indent="0">
              <a:buNone/>
              <a:defRPr sz="5197">
                <a:solidFill>
                  <a:schemeClr val="tx1"/>
                </a:solidFill>
              </a:defRPr>
            </a:lvl1pPr>
            <a:lvl2pPr marL="989975" indent="0">
              <a:buNone/>
              <a:defRPr sz="4331">
                <a:solidFill>
                  <a:schemeClr val="tx1">
                    <a:tint val="75000"/>
                  </a:schemeClr>
                </a:solidFill>
              </a:defRPr>
            </a:lvl2pPr>
            <a:lvl3pPr marL="1979950" indent="0">
              <a:buNone/>
              <a:defRPr sz="3898">
                <a:solidFill>
                  <a:schemeClr val="tx1">
                    <a:tint val="75000"/>
                  </a:schemeClr>
                </a:solidFill>
              </a:defRPr>
            </a:lvl3pPr>
            <a:lvl4pPr marL="2969925" indent="0">
              <a:buNone/>
              <a:defRPr sz="3464">
                <a:solidFill>
                  <a:schemeClr val="tx1">
                    <a:tint val="75000"/>
                  </a:schemeClr>
                </a:solidFill>
              </a:defRPr>
            </a:lvl4pPr>
            <a:lvl5pPr marL="3959901" indent="0">
              <a:buNone/>
              <a:defRPr sz="3464">
                <a:solidFill>
                  <a:schemeClr val="tx1">
                    <a:tint val="75000"/>
                  </a:schemeClr>
                </a:solidFill>
              </a:defRPr>
            </a:lvl5pPr>
            <a:lvl6pPr marL="4949876" indent="0">
              <a:buNone/>
              <a:defRPr sz="3464">
                <a:solidFill>
                  <a:schemeClr val="tx1">
                    <a:tint val="75000"/>
                  </a:schemeClr>
                </a:solidFill>
              </a:defRPr>
            </a:lvl6pPr>
            <a:lvl7pPr marL="5939851" indent="0">
              <a:buNone/>
              <a:defRPr sz="3464">
                <a:solidFill>
                  <a:schemeClr val="tx1">
                    <a:tint val="75000"/>
                  </a:schemeClr>
                </a:solidFill>
              </a:defRPr>
            </a:lvl7pPr>
            <a:lvl8pPr marL="6929826" indent="0">
              <a:buNone/>
              <a:defRPr sz="3464">
                <a:solidFill>
                  <a:schemeClr val="tx1">
                    <a:tint val="75000"/>
                  </a:schemeClr>
                </a:solidFill>
              </a:defRPr>
            </a:lvl8pPr>
            <a:lvl9pPr marL="7919801" indent="0">
              <a:buNone/>
              <a:defRPr sz="34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F1E69-1D5D-9049-BCDE-49D8FE2C306A}" type="datetimeFigureOut">
              <a:rPr lang="en-US" smtClean="0"/>
              <a:t>8/19/22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68B36-44D6-494C-B619-6D305E6F1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558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61202" y="7666780"/>
            <a:ext cx="8414703" cy="182736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23395" y="7666780"/>
            <a:ext cx="8414703" cy="182736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F1E69-1D5D-9049-BCDE-49D8FE2C306A}" type="datetimeFigureOut">
              <a:rPr lang="en-US" smtClean="0"/>
              <a:t>8/19/22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68B36-44D6-494C-B619-6D305E6F1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69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781" y="1533362"/>
            <a:ext cx="17076896" cy="55667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3783" y="7060106"/>
            <a:ext cx="8376031" cy="3460049"/>
          </a:xfrm>
        </p:spPr>
        <p:txBody>
          <a:bodyPr anchor="b"/>
          <a:lstStyle>
            <a:lvl1pPr marL="0" indent="0">
              <a:buNone/>
              <a:defRPr sz="5197" b="1"/>
            </a:lvl1pPr>
            <a:lvl2pPr marL="989975" indent="0">
              <a:buNone/>
              <a:defRPr sz="4331" b="1"/>
            </a:lvl2pPr>
            <a:lvl3pPr marL="1979950" indent="0">
              <a:buNone/>
              <a:defRPr sz="3898" b="1"/>
            </a:lvl3pPr>
            <a:lvl4pPr marL="2969925" indent="0">
              <a:buNone/>
              <a:defRPr sz="3464" b="1"/>
            </a:lvl4pPr>
            <a:lvl5pPr marL="3959901" indent="0">
              <a:buNone/>
              <a:defRPr sz="3464" b="1"/>
            </a:lvl5pPr>
            <a:lvl6pPr marL="4949876" indent="0">
              <a:buNone/>
              <a:defRPr sz="3464" b="1"/>
            </a:lvl6pPr>
            <a:lvl7pPr marL="5939851" indent="0">
              <a:buNone/>
              <a:defRPr sz="3464" b="1"/>
            </a:lvl7pPr>
            <a:lvl8pPr marL="6929826" indent="0">
              <a:buNone/>
              <a:defRPr sz="3464" b="1"/>
            </a:lvl8pPr>
            <a:lvl9pPr marL="7919801" indent="0">
              <a:buNone/>
              <a:defRPr sz="346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3783" y="10520155"/>
            <a:ext cx="8376031" cy="1547356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023397" y="7060106"/>
            <a:ext cx="8417281" cy="3460049"/>
          </a:xfrm>
        </p:spPr>
        <p:txBody>
          <a:bodyPr anchor="b"/>
          <a:lstStyle>
            <a:lvl1pPr marL="0" indent="0">
              <a:buNone/>
              <a:defRPr sz="5197" b="1"/>
            </a:lvl1pPr>
            <a:lvl2pPr marL="989975" indent="0">
              <a:buNone/>
              <a:defRPr sz="4331" b="1"/>
            </a:lvl2pPr>
            <a:lvl3pPr marL="1979950" indent="0">
              <a:buNone/>
              <a:defRPr sz="3898" b="1"/>
            </a:lvl3pPr>
            <a:lvl4pPr marL="2969925" indent="0">
              <a:buNone/>
              <a:defRPr sz="3464" b="1"/>
            </a:lvl4pPr>
            <a:lvl5pPr marL="3959901" indent="0">
              <a:buNone/>
              <a:defRPr sz="3464" b="1"/>
            </a:lvl5pPr>
            <a:lvl6pPr marL="4949876" indent="0">
              <a:buNone/>
              <a:defRPr sz="3464" b="1"/>
            </a:lvl6pPr>
            <a:lvl7pPr marL="5939851" indent="0">
              <a:buNone/>
              <a:defRPr sz="3464" b="1"/>
            </a:lvl7pPr>
            <a:lvl8pPr marL="6929826" indent="0">
              <a:buNone/>
              <a:defRPr sz="3464" b="1"/>
            </a:lvl8pPr>
            <a:lvl9pPr marL="7919801" indent="0">
              <a:buNone/>
              <a:defRPr sz="346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023397" y="10520155"/>
            <a:ext cx="8417281" cy="1547356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F1E69-1D5D-9049-BCDE-49D8FE2C306A}" type="datetimeFigureOut">
              <a:rPr lang="en-US" smtClean="0"/>
              <a:t>8/19/22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68B36-44D6-494C-B619-6D305E6F1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434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F1E69-1D5D-9049-BCDE-49D8FE2C306A}" type="datetimeFigureOut">
              <a:rPr lang="en-US" smtClean="0"/>
              <a:t>8/19/22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68B36-44D6-494C-B619-6D305E6F1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593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F1E69-1D5D-9049-BCDE-49D8FE2C306A}" type="datetimeFigureOut">
              <a:rPr lang="en-US" smtClean="0"/>
              <a:t>8/19/22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68B36-44D6-494C-B619-6D305E6F1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39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781" y="1920028"/>
            <a:ext cx="6385790" cy="6720099"/>
          </a:xfrm>
        </p:spPr>
        <p:txBody>
          <a:bodyPr anchor="b"/>
          <a:lstStyle>
            <a:lvl1pPr>
              <a:defRPr sz="692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7281" y="4146734"/>
            <a:ext cx="10023396" cy="20466969"/>
          </a:xfrm>
        </p:spPr>
        <p:txBody>
          <a:bodyPr/>
          <a:lstStyle>
            <a:lvl1pPr>
              <a:defRPr sz="6929"/>
            </a:lvl1pPr>
            <a:lvl2pPr>
              <a:defRPr sz="6063"/>
            </a:lvl2pPr>
            <a:lvl3pPr>
              <a:defRPr sz="5197"/>
            </a:lvl3pPr>
            <a:lvl4pPr>
              <a:defRPr sz="4331"/>
            </a:lvl4pPr>
            <a:lvl5pPr>
              <a:defRPr sz="4331"/>
            </a:lvl5pPr>
            <a:lvl6pPr>
              <a:defRPr sz="4331"/>
            </a:lvl6pPr>
            <a:lvl7pPr>
              <a:defRPr sz="4331"/>
            </a:lvl7pPr>
            <a:lvl8pPr>
              <a:defRPr sz="4331"/>
            </a:lvl8pPr>
            <a:lvl9pPr>
              <a:defRPr sz="4331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3781" y="8640127"/>
            <a:ext cx="6385790" cy="16006905"/>
          </a:xfrm>
        </p:spPr>
        <p:txBody>
          <a:bodyPr/>
          <a:lstStyle>
            <a:lvl1pPr marL="0" indent="0">
              <a:buNone/>
              <a:defRPr sz="3464"/>
            </a:lvl1pPr>
            <a:lvl2pPr marL="989975" indent="0">
              <a:buNone/>
              <a:defRPr sz="3031"/>
            </a:lvl2pPr>
            <a:lvl3pPr marL="1979950" indent="0">
              <a:buNone/>
              <a:defRPr sz="2598"/>
            </a:lvl3pPr>
            <a:lvl4pPr marL="2969925" indent="0">
              <a:buNone/>
              <a:defRPr sz="2165"/>
            </a:lvl4pPr>
            <a:lvl5pPr marL="3959901" indent="0">
              <a:buNone/>
              <a:defRPr sz="2165"/>
            </a:lvl5pPr>
            <a:lvl6pPr marL="4949876" indent="0">
              <a:buNone/>
              <a:defRPr sz="2165"/>
            </a:lvl6pPr>
            <a:lvl7pPr marL="5939851" indent="0">
              <a:buNone/>
              <a:defRPr sz="2165"/>
            </a:lvl7pPr>
            <a:lvl8pPr marL="6929826" indent="0">
              <a:buNone/>
              <a:defRPr sz="2165"/>
            </a:lvl8pPr>
            <a:lvl9pPr marL="7919801" indent="0">
              <a:buNone/>
              <a:defRPr sz="216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F1E69-1D5D-9049-BCDE-49D8FE2C306A}" type="datetimeFigureOut">
              <a:rPr lang="en-US" smtClean="0"/>
              <a:t>8/19/22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68B36-44D6-494C-B619-6D305E6F1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677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781" y="1920028"/>
            <a:ext cx="6385790" cy="6720099"/>
          </a:xfrm>
        </p:spPr>
        <p:txBody>
          <a:bodyPr anchor="b"/>
          <a:lstStyle>
            <a:lvl1pPr>
              <a:defRPr sz="692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417281" y="4146734"/>
            <a:ext cx="10023396" cy="20466969"/>
          </a:xfrm>
        </p:spPr>
        <p:txBody>
          <a:bodyPr anchor="t"/>
          <a:lstStyle>
            <a:lvl1pPr marL="0" indent="0">
              <a:buNone/>
              <a:defRPr sz="6929"/>
            </a:lvl1pPr>
            <a:lvl2pPr marL="989975" indent="0">
              <a:buNone/>
              <a:defRPr sz="6063"/>
            </a:lvl2pPr>
            <a:lvl3pPr marL="1979950" indent="0">
              <a:buNone/>
              <a:defRPr sz="5197"/>
            </a:lvl3pPr>
            <a:lvl4pPr marL="2969925" indent="0">
              <a:buNone/>
              <a:defRPr sz="4331"/>
            </a:lvl4pPr>
            <a:lvl5pPr marL="3959901" indent="0">
              <a:buNone/>
              <a:defRPr sz="4331"/>
            </a:lvl5pPr>
            <a:lvl6pPr marL="4949876" indent="0">
              <a:buNone/>
              <a:defRPr sz="4331"/>
            </a:lvl6pPr>
            <a:lvl7pPr marL="5939851" indent="0">
              <a:buNone/>
              <a:defRPr sz="4331"/>
            </a:lvl7pPr>
            <a:lvl8pPr marL="6929826" indent="0">
              <a:buNone/>
              <a:defRPr sz="4331"/>
            </a:lvl8pPr>
            <a:lvl9pPr marL="7919801" indent="0">
              <a:buNone/>
              <a:defRPr sz="4331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3781" y="8640127"/>
            <a:ext cx="6385790" cy="16006905"/>
          </a:xfrm>
        </p:spPr>
        <p:txBody>
          <a:bodyPr/>
          <a:lstStyle>
            <a:lvl1pPr marL="0" indent="0">
              <a:buNone/>
              <a:defRPr sz="3464"/>
            </a:lvl1pPr>
            <a:lvl2pPr marL="989975" indent="0">
              <a:buNone/>
              <a:defRPr sz="3031"/>
            </a:lvl2pPr>
            <a:lvl3pPr marL="1979950" indent="0">
              <a:buNone/>
              <a:defRPr sz="2598"/>
            </a:lvl3pPr>
            <a:lvl4pPr marL="2969925" indent="0">
              <a:buNone/>
              <a:defRPr sz="2165"/>
            </a:lvl4pPr>
            <a:lvl5pPr marL="3959901" indent="0">
              <a:buNone/>
              <a:defRPr sz="2165"/>
            </a:lvl5pPr>
            <a:lvl6pPr marL="4949876" indent="0">
              <a:buNone/>
              <a:defRPr sz="2165"/>
            </a:lvl6pPr>
            <a:lvl7pPr marL="5939851" indent="0">
              <a:buNone/>
              <a:defRPr sz="2165"/>
            </a:lvl7pPr>
            <a:lvl8pPr marL="6929826" indent="0">
              <a:buNone/>
              <a:defRPr sz="2165"/>
            </a:lvl8pPr>
            <a:lvl9pPr marL="7919801" indent="0">
              <a:buNone/>
              <a:defRPr sz="216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F1E69-1D5D-9049-BCDE-49D8FE2C306A}" type="datetimeFigureOut">
              <a:rPr lang="en-US" smtClean="0"/>
              <a:t>8/19/22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68B36-44D6-494C-B619-6D305E6F1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57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61202" y="1533362"/>
            <a:ext cx="17076896" cy="5566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1202" y="7666780"/>
            <a:ext cx="17076896" cy="18273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61202" y="26693734"/>
            <a:ext cx="4454843" cy="15333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F1E69-1D5D-9049-BCDE-49D8FE2C306A}" type="datetimeFigureOut">
              <a:rPr lang="en-US" smtClean="0"/>
              <a:t>8/19/22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58518" y="26693734"/>
            <a:ext cx="6682264" cy="15333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83255" y="26693734"/>
            <a:ext cx="4454843" cy="15333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5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68B36-44D6-494C-B619-6D305E6F1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58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xStyles>
    <p:titleStyle>
      <a:lvl1pPr algn="l" defTabSz="1979950" rtl="0" eaLnBrk="1" latinLnBrk="0" hangingPunct="1">
        <a:lnSpc>
          <a:spcPct val="90000"/>
        </a:lnSpc>
        <a:spcBef>
          <a:spcPct val="0"/>
        </a:spcBef>
        <a:buNone/>
        <a:defRPr sz="952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94988" indent="-494988" algn="l" defTabSz="1979950" rtl="0" eaLnBrk="1" latinLnBrk="0" hangingPunct="1">
        <a:lnSpc>
          <a:spcPct val="90000"/>
        </a:lnSpc>
        <a:spcBef>
          <a:spcPts val="2165"/>
        </a:spcBef>
        <a:buFont typeface="Arial" panose="020B0604020202020204" pitchFamily="34" charset="0"/>
        <a:buChar char="•"/>
        <a:defRPr sz="6063" kern="1200">
          <a:solidFill>
            <a:schemeClr val="tx1"/>
          </a:solidFill>
          <a:latin typeface="+mn-lt"/>
          <a:ea typeface="+mn-ea"/>
          <a:cs typeface="+mn-cs"/>
        </a:defRPr>
      </a:lvl1pPr>
      <a:lvl2pPr marL="1484963" indent="-494988" algn="l" defTabSz="1979950" rtl="0" eaLnBrk="1" latinLnBrk="0" hangingPunct="1">
        <a:lnSpc>
          <a:spcPct val="90000"/>
        </a:lnSpc>
        <a:spcBef>
          <a:spcPts val="1083"/>
        </a:spcBef>
        <a:buFont typeface="Arial" panose="020B0604020202020204" pitchFamily="34" charset="0"/>
        <a:buChar char="•"/>
        <a:defRPr sz="5197" kern="1200">
          <a:solidFill>
            <a:schemeClr val="tx1"/>
          </a:solidFill>
          <a:latin typeface="+mn-lt"/>
          <a:ea typeface="+mn-ea"/>
          <a:cs typeface="+mn-cs"/>
        </a:defRPr>
      </a:lvl2pPr>
      <a:lvl3pPr marL="2474938" indent="-494988" algn="l" defTabSz="1979950" rtl="0" eaLnBrk="1" latinLnBrk="0" hangingPunct="1">
        <a:lnSpc>
          <a:spcPct val="90000"/>
        </a:lnSpc>
        <a:spcBef>
          <a:spcPts val="1083"/>
        </a:spcBef>
        <a:buFont typeface="Arial" panose="020B0604020202020204" pitchFamily="34" charset="0"/>
        <a:buChar char="•"/>
        <a:defRPr sz="4331" kern="1200">
          <a:solidFill>
            <a:schemeClr val="tx1"/>
          </a:solidFill>
          <a:latin typeface="+mn-lt"/>
          <a:ea typeface="+mn-ea"/>
          <a:cs typeface="+mn-cs"/>
        </a:defRPr>
      </a:lvl3pPr>
      <a:lvl4pPr marL="3464913" indent="-494988" algn="l" defTabSz="1979950" rtl="0" eaLnBrk="1" latinLnBrk="0" hangingPunct="1">
        <a:lnSpc>
          <a:spcPct val="90000"/>
        </a:lnSpc>
        <a:spcBef>
          <a:spcPts val="1083"/>
        </a:spcBef>
        <a:buFont typeface="Arial" panose="020B0604020202020204" pitchFamily="34" charset="0"/>
        <a:buChar char="•"/>
        <a:defRPr sz="3898" kern="1200">
          <a:solidFill>
            <a:schemeClr val="tx1"/>
          </a:solidFill>
          <a:latin typeface="+mn-lt"/>
          <a:ea typeface="+mn-ea"/>
          <a:cs typeface="+mn-cs"/>
        </a:defRPr>
      </a:lvl4pPr>
      <a:lvl5pPr marL="4454888" indent="-494988" algn="l" defTabSz="1979950" rtl="0" eaLnBrk="1" latinLnBrk="0" hangingPunct="1">
        <a:lnSpc>
          <a:spcPct val="90000"/>
        </a:lnSpc>
        <a:spcBef>
          <a:spcPts val="1083"/>
        </a:spcBef>
        <a:buFont typeface="Arial" panose="020B0604020202020204" pitchFamily="34" charset="0"/>
        <a:buChar char="•"/>
        <a:defRPr sz="3898" kern="1200">
          <a:solidFill>
            <a:schemeClr val="tx1"/>
          </a:solidFill>
          <a:latin typeface="+mn-lt"/>
          <a:ea typeface="+mn-ea"/>
          <a:cs typeface="+mn-cs"/>
        </a:defRPr>
      </a:lvl5pPr>
      <a:lvl6pPr marL="5444863" indent="-494988" algn="l" defTabSz="1979950" rtl="0" eaLnBrk="1" latinLnBrk="0" hangingPunct="1">
        <a:lnSpc>
          <a:spcPct val="90000"/>
        </a:lnSpc>
        <a:spcBef>
          <a:spcPts val="1083"/>
        </a:spcBef>
        <a:buFont typeface="Arial" panose="020B0604020202020204" pitchFamily="34" charset="0"/>
        <a:buChar char="•"/>
        <a:defRPr sz="3898" kern="1200">
          <a:solidFill>
            <a:schemeClr val="tx1"/>
          </a:solidFill>
          <a:latin typeface="+mn-lt"/>
          <a:ea typeface="+mn-ea"/>
          <a:cs typeface="+mn-cs"/>
        </a:defRPr>
      </a:lvl6pPr>
      <a:lvl7pPr marL="6434839" indent="-494988" algn="l" defTabSz="1979950" rtl="0" eaLnBrk="1" latinLnBrk="0" hangingPunct="1">
        <a:lnSpc>
          <a:spcPct val="90000"/>
        </a:lnSpc>
        <a:spcBef>
          <a:spcPts val="1083"/>
        </a:spcBef>
        <a:buFont typeface="Arial" panose="020B0604020202020204" pitchFamily="34" charset="0"/>
        <a:buChar char="•"/>
        <a:defRPr sz="3898" kern="1200">
          <a:solidFill>
            <a:schemeClr val="tx1"/>
          </a:solidFill>
          <a:latin typeface="+mn-lt"/>
          <a:ea typeface="+mn-ea"/>
          <a:cs typeface="+mn-cs"/>
        </a:defRPr>
      </a:lvl7pPr>
      <a:lvl8pPr marL="7424814" indent="-494988" algn="l" defTabSz="1979950" rtl="0" eaLnBrk="1" latinLnBrk="0" hangingPunct="1">
        <a:lnSpc>
          <a:spcPct val="90000"/>
        </a:lnSpc>
        <a:spcBef>
          <a:spcPts val="1083"/>
        </a:spcBef>
        <a:buFont typeface="Arial" panose="020B0604020202020204" pitchFamily="34" charset="0"/>
        <a:buChar char="•"/>
        <a:defRPr sz="3898" kern="1200">
          <a:solidFill>
            <a:schemeClr val="tx1"/>
          </a:solidFill>
          <a:latin typeface="+mn-lt"/>
          <a:ea typeface="+mn-ea"/>
          <a:cs typeface="+mn-cs"/>
        </a:defRPr>
      </a:lvl8pPr>
      <a:lvl9pPr marL="8414789" indent="-494988" algn="l" defTabSz="1979950" rtl="0" eaLnBrk="1" latinLnBrk="0" hangingPunct="1">
        <a:lnSpc>
          <a:spcPct val="90000"/>
        </a:lnSpc>
        <a:spcBef>
          <a:spcPts val="1083"/>
        </a:spcBef>
        <a:buFont typeface="Arial" panose="020B0604020202020204" pitchFamily="34" charset="0"/>
        <a:buChar char="•"/>
        <a:defRPr sz="38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79950" rtl="0" eaLnBrk="1" latinLnBrk="0" hangingPunct="1">
        <a:defRPr sz="38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75" algn="l" defTabSz="1979950" rtl="0" eaLnBrk="1" latinLnBrk="0" hangingPunct="1">
        <a:defRPr sz="3898" kern="1200">
          <a:solidFill>
            <a:schemeClr val="tx1"/>
          </a:solidFill>
          <a:latin typeface="+mn-lt"/>
          <a:ea typeface="+mn-ea"/>
          <a:cs typeface="+mn-cs"/>
        </a:defRPr>
      </a:lvl2pPr>
      <a:lvl3pPr marL="1979950" algn="l" defTabSz="1979950" rtl="0" eaLnBrk="1" latinLnBrk="0" hangingPunct="1">
        <a:defRPr sz="3898" kern="1200">
          <a:solidFill>
            <a:schemeClr val="tx1"/>
          </a:solidFill>
          <a:latin typeface="+mn-lt"/>
          <a:ea typeface="+mn-ea"/>
          <a:cs typeface="+mn-cs"/>
        </a:defRPr>
      </a:lvl3pPr>
      <a:lvl4pPr marL="2969925" algn="l" defTabSz="1979950" rtl="0" eaLnBrk="1" latinLnBrk="0" hangingPunct="1">
        <a:defRPr sz="3898" kern="1200">
          <a:solidFill>
            <a:schemeClr val="tx1"/>
          </a:solidFill>
          <a:latin typeface="+mn-lt"/>
          <a:ea typeface="+mn-ea"/>
          <a:cs typeface="+mn-cs"/>
        </a:defRPr>
      </a:lvl4pPr>
      <a:lvl5pPr marL="3959901" algn="l" defTabSz="1979950" rtl="0" eaLnBrk="1" latinLnBrk="0" hangingPunct="1">
        <a:defRPr sz="3898" kern="1200">
          <a:solidFill>
            <a:schemeClr val="tx1"/>
          </a:solidFill>
          <a:latin typeface="+mn-lt"/>
          <a:ea typeface="+mn-ea"/>
          <a:cs typeface="+mn-cs"/>
        </a:defRPr>
      </a:lvl5pPr>
      <a:lvl6pPr marL="4949876" algn="l" defTabSz="1979950" rtl="0" eaLnBrk="1" latinLnBrk="0" hangingPunct="1">
        <a:defRPr sz="3898" kern="1200">
          <a:solidFill>
            <a:schemeClr val="tx1"/>
          </a:solidFill>
          <a:latin typeface="+mn-lt"/>
          <a:ea typeface="+mn-ea"/>
          <a:cs typeface="+mn-cs"/>
        </a:defRPr>
      </a:lvl6pPr>
      <a:lvl7pPr marL="5939851" algn="l" defTabSz="1979950" rtl="0" eaLnBrk="1" latinLnBrk="0" hangingPunct="1">
        <a:defRPr sz="3898" kern="1200">
          <a:solidFill>
            <a:schemeClr val="tx1"/>
          </a:solidFill>
          <a:latin typeface="+mn-lt"/>
          <a:ea typeface="+mn-ea"/>
          <a:cs typeface="+mn-cs"/>
        </a:defRPr>
      </a:lvl7pPr>
      <a:lvl8pPr marL="6929826" algn="l" defTabSz="1979950" rtl="0" eaLnBrk="1" latinLnBrk="0" hangingPunct="1">
        <a:defRPr sz="3898" kern="1200">
          <a:solidFill>
            <a:schemeClr val="tx1"/>
          </a:solidFill>
          <a:latin typeface="+mn-lt"/>
          <a:ea typeface="+mn-ea"/>
          <a:cs typeface="+mn-cs"/>
        </a:defRPr>
      </a:lvl8pPr>
      <a:lvl9pPr marL="7919801" algn="l" defTabSz="1979950" rtl="0" eaLnBrk="1" latinLnBrk="0" hangingPunct="1">
        <a:defRPr sz="38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tiff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12" Type="http://schemas.openxmlformats.org/officeDocument/2006/relationships/image" Target="../media/image11.tif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13" Type="http://schemas.openxmlformats.org/officeDocument/2006/relationships/chart" Target="../charts/chart12.xml"/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12" Type="http://schemas.openxmlformats.org/officeDocument/2006/relationships/chart" Target="../charts/chart11.xml"/><Relationship Id="rId17" Type="http://schemas.openxmlformats.org/officeDocument/2006/relationships/chart" Target="../charts/chart16.xml"/><Relationship Id="rId2" Type="http://schemas.openxmlformats.org/officeDocument/2006/relationships/chart" Target="../charts/chart1.xml"/><Relationship Id="rId16" Type="http://schemas.openxmlformats.org/officeDocument/2006/relationships/chart" Target="../charts/chart15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5.xml"/><Relationship Id="rId11" Type="http://schemas.openxmlformats.org/officeDocument/2006/relationships/chart" Target="../charts/chart10.xml"/><Relationship Id="rId5" Type="http://schemas.openxmlformats.org/officeDocument/2006/relationships/chart" Target="../charts/chart4.xml"/><Relationship Id="rId15" Type="http://schemas.openxmlformats.org/officeDocument/2006/relationships/chart" Target="../charts/chart14.xml"/><Relationship Id="rId10" Type="http://schemas.openxmlformats.org/officeDocument/2006/relationships/chart" Target="../charts/chart9.xml"/><Relationship Id="rId4" Type="http://schemas.openxmlformats.org/officeDocument/2006/relationships/chart" Target="../charts/chart3.xml"/><Relationship Id="rId9" Type="http://schemas.openxmlformats.org/officeDocument/2006/relationships/chart" Target="../charts/chart8.xml"/><Relationship Id="rId14" Type="http://schemas.openxmlformats.org/officeDocument/2006/relationships/chart" Target="../charts/char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Rounded Rectangle 752">
            <a:extLst>
              <a:ext uri="{FF2B5EF4-FFF2-40B4-BE49-F238E27FC236}">
                <a16:creationId xmlns:a16="http://schemas.microsoft.com/office/drawing/2014/main" id="{C37C3353-FEC7-8C44-B2AB-732AABD9793A}"/>
              </a:ext>
            </a:extLst>
          </p:cNvPr>
          <p:cNvSpPr/>
          <p:nvPr/>
        </p:nvSpPr>
        <p:spPr>
          <a:xfrm>
            <a:off x="93198" y="77652"/>
            <a:ext cx="18231050" cy="4444696"/>
          </a:xfrm>
          <a:prstGeom prst="roundRect">
            <a:avLst>
              <a:gd name="adj" fmla="val 5161"/>
            </a:avLst>
          </a:prstGeom>
          <a:solidFill>
            <a:schemeClr val="bg1">
              <a:lumMod val="8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1" name="Rounded Rectangle 340">
            <a:extLst>
              <a:ext uri="{FF2B5EF4-FFF2-40B4-BE49-F238E27FC236}">
                <a16:creationId xmlns:a16="http://schemas.microsoft.com/office/drawing/2014/main" id="{F5CE3B6A-7894-0F47-9987-46071AA76F1B}"/>
              </a:ext>
            </a:extLst>
          </p:cNvPr>
          <p:cNvSpPr/>
          <p:nvPr/>
        </p:nvSpPr>
        <p:spPr>
          <a:xfrm>
            <a:off x="93198" y="4720902"/>
            <a:ext cx="18231051" cy="4018041"/>
          </a:xfrm>
          <a:prstGeom prst="roundRect">
            <a:avLst>
              <a:gd name="adj" fmla="val 5161"/>
            </a:avLst>
          </a:prstGeom>
          <a:solidFill>
            <a:srgbClr val="DEECF8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2" name="Rounded Rectangle 341">
            <a:extLst>
              <a:ext uri="{FF2B5EF4-FFF2-40B4-BE49-F238E27FC236}">
                <a16:creationId xmlns:a16="http://schemas.microsoft.com/office/drawing/2014/main" id="{4665FC89-7EB2-0B48-A6FF-1CD2824F16A8}"/>
              </a:ext>
            </a:extLst>
          </p:cNvPr>
          <p:cNvSpPr/>
          <p:nvPr/>
        </p:nvSpPr>
        <p:spPr>
          <a:xfrm>
            <a:off x="310552" y="5442288"/>
            <a:ext cx="3169410" cy="3182779"/>
          </a:xfrm>
          <a:prstGeom prst="roundRect">
            <a:avLst>
              <a:gd name="adj" fmla="val 4780"/>
            </a:avLst>
          </a:prstGeom>
          <a:gradFill flip="none" rotWithShape="1">
            <a:gsLst>
              <a:gs pos="4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6" name="Rounded Rectangle 725">
            <a:extLst>
              <a:ext uri="{FF2B5EF4-FFF2-40B4-BE49-F238E27FC236}">
                <a16:creationId xmlns:a16="http://schemas.microsoft.com/office/drawing/2014/main" id="{34815152-EB7B-624B-84E1-442DBD528CA0}"/>
              </a:ext>
            </a:extLst>
          </p:cNvPr>
          <p:cNvSpPr/>
          <p:nvPr/>
        </p:nvSpPr>
        <p:spPr>
          <a:xfrm>
            <a:off x="3710385" y="5442288"/>
            <a:ext cx="9890223" cy="3182779"/>
          </a:xfrm>
          <a:prstGeom prst="roundRect">
            <a:avLst>
              <a:gd name="adj" fmla="val 4780"/>
            </a:avLst>
          </a:prstGeom>
          <a:gradFill flip="none" rotWithShape="1">
            <a:gsLst>
              <a:gs pos="4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7" name="Rounded Rectangle 726">
            <a:extLst>
              <a:ext uri="{FF2B5EF4-FFF2-40B4-BE49-F238E27FC236}">
                <a16:creationId xmlns:a16="http://schemas.microsoft.com/office/drawing/2014/main" id="{5711CCE9-AC30-1A47-BB72-49248BD3211B}"/>
              </a:ext>
            </a:extLst>
          </p:cNvPr>
          <p:cNvSpPr/>
          <p:nvPr/>
        </p:nvSpPr>
        <p:spPr>
          <a:xfrm>
            <a:off x="13831030" y="5442288"/>
            <a:ext cx="4297909" cy="3182779"/>
          </a:xfrm>
          <a:prstGeom prst="roundRect">
            <a:avLst>
              <a:gd name="adj" fmla="val 4780"/>
            </a:avLst>
          </a:prstGeom>
          <a:gradFill flip="none" rotWithShape="1">
            <a:gsLst>
              <a:gs pos="4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0" name="Rounded Rectangle 329">
            <a:extLst>
              <a:ext uri="{FF2B5EF4-FFF2-40B4-BE49-F238E27FC236}">
                <a16:creationId xmlns:a16="http://schemas.microsoft.com/office/drawing/2014/main" id="{F2DB6926-EC53-B647-9B27-A9257681E4D1}"/>
              </a:ext>
            </a:extLst>
          </p:cNvPr>
          <p:cNvSpPr/>
          <p:nvPr/>
        </p:nvSpPr>
        <p:spPr>
          <a:xfrm>
            <a:off x="12628107" y="712537"/>
            <a:ext cx="5498122" cy="3628037"/>
          </a:xfrm>
          <a:prstGeom prst="roundRect">
            <a:avLst>
              <a:gd name="adj" fmla="val 5161"/>
            </a:avLst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36000">
                <a:srgbClr val="F3F7F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7" name="Rounded Rectangle 326">
            <a:extLst>
              <a:ext uri="{FF2B5EF4-FFF2-40B4-BE49-F238E27FC236}">
                <a16:creationId xmlns:a16="http://schemas.microsoft.com/office/drawing/2014/main" id="{8A539F23-5161-5F48-9C83-A737E381BA50}"/>
              </a:ext>
            </a:extLst>
          </p:cNvPr>
          <p:cNvSpPr/>
          <p:nvPr/>
        </p:nvSpPr>
        <p:spPr>
          <a:xfrm>
            <a:off x="307842" y="732569"/>
            <a:ext cx="12071048" cy="3628037"/>
          </a:xfrm>
          <a:prstGeom prst="roundRect">
            <a:avLst>
              <a:gd name="adj" fmla="val 5161"/>
            </a:avLst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36000">
                <a:srgbClr val="F3F7F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36349C0-B7BB-DF4B-B849-B96E95A5236E}"/>
              </a:ext>
            </a:extLst>
          </p:cNvPr>
          <p:cNvSpPr/>
          <p:nvPr/>
        </p:nvSpPr>
        <p:spPr>
          <a:xfrm>
            <a:off x="12692813" y="8982639"/>
            <a:ext cx="5627444" cy="8386474"/>
          </a:xfrm>
          <a:prstGeom prst="roundRect">
            <a:avLst>
              <a:gd name="adj" fmla="val 2797"/>
            </a:avLst>
          </a:prstGeom>
          <a:gradFill flip="none" rotWithShape="1">
            <a:gsLst>
              <a:gs pos="0">
                <a:schemeClr val="accent3">
                  <a:lumMod val="20000"/>
                  <a:lumOff val="80000"/>
                  <a:shade val="30000"/>
                  <a:satMod val="115000"/>
                </a:schemeClr>
              </a:gs>
              <a:gs pos="0">
                <a:schemeClr val="accent5">
                  <a:lumMod val="60000"/>
                  <a:lumOff val="40000"/>
                </a:schemeClr>
              </a:gs>
              <a:gs pos="24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9" name="Rounded Rectangle 168">
            <a:extLst>
              <a:ext uri="{FF2B5EF4-FFF2-40B4-BE49-F238E27FC236}">
                <a16:creationId xmlns:a16="http://schemas.microsoft.com/office/drawing/2014/main" id="{D4FFE748-7C0A-FA4D-ABEE-5DD76DC01EB4}"/>
              </a:ext>
            </a:extLst>
          </p:cNvPr>
          <p:cNvSpPr/>
          <p:nvPr/>
        </p:nvSpPr>
        <p:spPr>
          <a:xfrm>
            <a:off x="14594837" y="14567492"/>
            <a:ext cx="1861439" cy="1444158"/>
          </a:xfrm>
          <a:prstGeom prst="roundRect">
            <a:avLst>
              <a:gd name="adj" fmla="val 778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FE17E5E-3486-F344-97BC-9550BCD6AC3E}"/>
              </a:ext>
            </a:extLst>
          </p:cNvPr>
          <p:cNvSpPr/>
          <p:nvPr/>
        </p:nvSpPr>
        <p:spPr>
          <a:xfrm>
            <a:off x="93198" y="8973401"/>
            <a:ext cx="5814973" cy="8386474"/>
          </a:xfrm>
          <a:prstGeom prst="roundRect">
            <a:avLst>
              <a:gd name="adj" fmla="val 3103"/>
            </a:avLst>
          </a:prstGeom>
          <a:gradFill flip="none" rotWithShape="1">
            <a:gsLst>
              <a:gs pos="0">
                <a:schemeClr val="accent3">
                  <a:lumMod val="20000"/>
                  <a:lumOff val="80000"/>
                  <a:shade val="30000"/>
                  <a:satMod val="115000"/>
                </a:schemeClr>
              </a:gs>
              <a:gs pos="0">
                <a:schemeClr val="accent5">
                  <a:lumMod val="60000"/>
                  <a:lumOff val="40000"/>
                </a:schemeClr>
              </a:gs>
              <a:gs pos="24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9FC3E899-98E9-C64A-A302-7C6356762A42}"/>
              </a:ext>
            </a:extLst>
          </p:cNvPr>
          <p:cNvSpPr/>
          <p:nvPr/>
        </p:nvSpPr>
        <p:spPr>
          <a:xfrm>
            <a:off x="994521" y="14332965"/>
            <a:ext cx="4042422" cy="2786492"/>
          </a:xfrm>
          <a:prstGeom prst="roundRect">
            <a:avLst>
              <a:gd name="adj" fmla="val 778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2BBE2D4-1074-7548-B535-8611F05D8513}"/>
              </a:ext>
            </a:extLst>
          </p:cNvPr>
          <p:cNvSpPr/>
          <p:nvPr/>
        </p:nvSpPr>
        <p:spPr>
          <a:xfrm>
            <a:off x="93198" y="17588939"/>
            <a:ext cx="8988554" cy="4042800"/>
          </a:xfrm>
          <a:prstGeom prst="roundRect">
            <a:avLst>
              <a:gd name="adj" fmla="val 5010"/>
            </a:avLst>
          </a:prstGeom>
          <a:gradFill flip="none" rotWithShape="1">
            <a:gsLst>
              <a:gs pos="0">
                <a:schemeClr val="accent3">
                  <a:lumMod val="20000"/>
                  <a:lumOff val="80000"/>
                  <a:shade val="30000"/>
                  <a:satMod val="115000"/>
                </a:schemeClr>
              </a:gs>
              <a:gs pos="0">
                <a:schemeClr val="accent5">
                  <a:lumMod val="60000"/>
                  <a:lumOff val="40000"/>
                </a:schemeClr>
              </a:gs>
              <a:gs pos="24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F3EF3FE-1A13-354F-BE69-B9880D14DD59}"/>
              </a:ext>
            </a:extLst>
          </p:cNvPr>
          <p:cNvSpPr/>
          <p:nvPr/>
        </p:nvSpPr>
        <p:spPr>
          <a:xfrm>
            <a:off x="9319471" y="17588939"/>
            <a:ext cx="9000787" cy="4044574"/>
          </a:xfrm>
          <a:prstGeom prst="roundRect">
            <a:avLst>
              <a:gd name="adj" fmla="val 4109"/>
            </a:avLst>
          </a:prstGeom>
          <a:gradFill flip="none" rotWithShape="1">
            <a:gsLst>
              <a:gs pos="0">
                <a:schemeClr val="accent3">
                  <a:lumMod val="20000"/>
                  <a:lumOff val="80000"/>
                  <a:shade val="30000"/>
                  <a:satMod val="115000"/>
                </a:schemeClr>
              </a:gs>
              <a:gs pos="0">
                <a:schemeClr val="accent5">
                  <a:lumMod val="60000"/>
                  <a:lumOff val="40000"/>
                </a:schemeClr>
              </a:gs>
              <a:gs pos="24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43E362-B6FB-6D4B-BBBD-6E7FE5E24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3812" y="18898046"/>
            <a:ext cx="2673539" cy="265105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6050947-EB97-C14B-AA0B-837E2F3DE7CB}"/>
              </a:ext>
            </a:extLst>
          </p:cNvPr>
          <p:cNvCxnSpPr>
            <a:cxnSpLocks/>
            <a:endCxn id="91" idx="2"/>
          </p:cNvCxnSpPr>
          <p:nvPr/>
        </p:nvCxnSpPr>
        <p:spPr>
          <a:xfrm flipH="1">
            <a:off x="3015734" y="14335537"/>
            <a:ext cx="4529" cy="27839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3E4BD44-9146-0F49-968F-BCAA5B2BB117}"/>
              </a:ext>
            </a:extLst>
          </p:cNvPr>
          <p:cNvCxnSpPr>
            <a:cxnSpLocks/>
          </p:cNvCxnSpPr>
          <p:nvPr/>
        </p:nvCxnSpPr>
        <p:spPr>
          <a:xfrm flipV="1">
            <a:off x="991688" y="15564347"/>
            <a:ext cx="4048088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8843962-819C-A64B-B0B2-946A8D47082D}"/>
              </a:ext>
            </a:extLst>
          </p:cNvPr>
          <p:cNvSpPr txBox="1"/>
          <p:nvPr/>
        </p:nvSpPr>
        <p:spPr>
          <a:xfrm>
            <a:off x="1089760" y="14451492"/>
            <a:ext cx="19444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Seed </a:t>
            </a:r>
          </a:p>
          <a:p>
            <a:pPr algn="ctr"/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hash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4073BE-8E6B-D74B-A049-968DBD8F08D7}"/>
              </a:ext>
            </a:extLst>
          </p:cNvPr>
          <p:cNvSpPr txBox="1"/>
          <p:nvPr/>
        </p:nvSpPr>
        <p:spPr>
          <a:xfrm>
            <a:off x="3055829" y="14470807"/>
            <a:ext cx="18591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Seed locations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0566B63-6F6C-7041-A967-97F5605F5249}"/>
              </a:ext>
            </a:extLst>
          </p:cNvPr>
          <p:cNvCxnSpPr>
            <a:cxnSpLocks/>
          </p:cNvCxnSpPr>
          <p:nvPr/>
        </p:nvCxnSpPr>
        <p:spPr>
          <a:xfrm flipH="1">
            <a:off x="1997942" y="16622724"/>
            <a:ext cx="0" cy="36000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232DBEA-79CF-CA40-AEA5-3E95B3742AE2}"/>
              </a:ext>
            </a:extLst>
          </p:cNvPr>
          <p:cNvCxnSpPr>
            <a:cxnSpLocks/>
          </p:cNvCxnSpPr>
          <p:nvPr/>
        </p:nvCxnSpPr>
        <p:spPr>
          <a:xfrm>
            <a:off x="2279010" y="13370938"/>
            <a:ext cx="856402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7ED680F-A3BE-154E-AA1F-212E285BC89E}"/>
              </a:ext>
            </a:extLst>
          </p:cNvPr>
          <p:cNvSpPr txBox="1"/>
          <p:nvPr/>
        </p:nvSpPr>
        <p:spPr>
          <a:xfrm>
            <a:off x="1320837" y="10887920"/>
            <a:ext cx="3990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Reference genome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DB97FE-FA1C-F040-9C76-F6B146CE7D84}"/>
              </a:ext>
            </a:extLst>
          </p:cNvPr>
          <p:cNvSpPr txBox="1"/>
          <p:nvPr/>
        </p:nvSpPr>
        <p:spPr>
          <a:xfrm>
            <a:off x="2884954" y="13143572"/>
            <a:ext cx="1777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Seeds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68ADA92-F349-8348-9C15-E55AB2A611C1}"/>
              </a:ext>
            </a:extLst>
          </p:cNvPr>
          <p:cNvSpPr txBox="1"/>
          <p:nvPr/>
        </p:nvSpPr>
        <p:spPr>
          <a:xfrm>
            <a:off x="15093235" y="13373254"/>
            <a:ext cx="1777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Seeds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94342E-24D6-E846-8F74-F6F9F50D4FC9}"/>
              </a:ext>
            </a:extLst>
          </p:cNvPr>
          <p:cNvSpPr txBox="1"/>
          <p:nvPr/>
        </p:nvSpPr>
        <p:spPr>
          <a:xfrm>
            <a:off x="9729532" y="18884090"/>
            <a:ext cx="2493378" cy="1188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40"/>
              </a:lnSpc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Genome </a:t>
            </a:r>
          </a:p>
          <a:p>
            <a:pPr algn="ctr">
              <a:lnSpc>
                <a:spcPts val="2840"/>
              </a:lnSpc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Subsequence at location 15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B6E8E5-4819-5B41-AB35-6AFF86F22C82}"/>
              </a:ext>
            </a:extLst>
          </p:cNvPr>
          <p:cNvSpPr txBox="1"/>
          <p:nvPr/>
        </p:nvSpPr>
        <p:spPr>
          <a:xfrm>
            <a:off x="12909752" y="18412937"/>
            <a:ext cx="3104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Read sequence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D6E925-AE29-F34C-9827-E2B8E29B57E0}"/>
              </a:ext>
            </a:extLst>
          </p:cNvPr>
          <p:cNvSpPr txBox="1"/>
          <p:nvPr/>
        </p:nvSpPr>
        <p:spPr>
          <a:xfrm>
            <a:off x="3265032" y="15705655"/>
            <a:ext cx="1618867" cy="928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60"/>
              </a:lnSpc>
            </a:pPr>
            <a:r>
              <a:rPr lang="en-US" sz="3000" dirty="0"/>
              <a:t>3, 15, 25</a:t>
            </a:r>
          </a:p>
          <a:p>
            <a:pPr>
              <a:lnSpc>
                <a:spcPts val="3160"/>
              </a:lnSpc>
            </a:pPr>
            <a:r>
              <a:rPr lang="en-US" sz="3000" dirty="0"/>
              <a:t>5, 19, 23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164C9B6-E60F-F74C-80FE-8BDB3730B95F}"/>
              </a:ext>
            </a:extLst>
          </p:cNvPr>
          <p:cNvSpPr/>
          <p:nvPr/>
        </p:nvSpPr>
        <p:spPr>
          <a:xfrm>
            <a:off x="8892562" y="20410164"/>
            <a:ext cx="3977883" cy="1223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Dynamic </a:t>
            </a:r>
          </a:p>
          <a:p>
            <a:pPr algn="ctr">
              <a:lnSpc>
                <a:spcPts val="2860"/>
              </a:lnSpc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programming </a:t>
            </a:r>
          </a:p>
          <a:p>
            <a:pPr algn="ctr">
              <a:lnSpc>
                <a:spcPts val="2860"/>
              </a:lnSpc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matrix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3183C9-48EE-784B-88BC-EA0A2613D237}"/>
              </a:ext>
            </a:extLst>
          </p:cNvPr>
          <p:cNvSpPr txBox="1"/>
          <p:nvPr/>
        </p:nvSpPr>
        <p:spPr>
          <a:xfrm>
            <a:off x="1001133" y="9174679"/>
            <a:ext cx="4751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Compressed Indexing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A388137-2EB0-714C-9444-887EC0ED1BA6}"/>
              </a:ext>
            </a:extLst>
          </p:cNvPr>
          <p:cNvSpPr/>
          <p:nvPr/>
        </p:nvSpPr>
        <p:spPr>
          <a:xfrm>
            <a:off x="214503" y="9162249"/>
            <a:ext cx="768294" cy="7682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D1395E7-8DDF-614D-8728-444BE011BE44}"/>
              </a:ext>
            </a:extLst>
          </p:cNvPr>
          <p:cNvSpPr txBox="1"/>
          <p:nvPr/>
        </p:nvSpPr>
        <p:spPr>
          <a:xfrm>
            <a:off x="13579187" y="9176355"/>
            <a:ext cx="4644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Compressed Seeding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1D507AC-95B4-E34E-A524-D6C6290AA175}"/>
              </a:ext>
            </a:extLst>
          </p:cNvPr>
          <p:cNvSpPr/>
          <p:nvPr/>
        </p:nvSpPr>
        <p:spPr>
          <a:xfrm>
            <a:off x="12792557" y="9139862"/>
            <a:ext cx="768294" cy="7682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F0A3A12-9ABB-464F-A62D-43CDB2A1B168}"/>
              </a:ext>
            </a:extLst>
          </p:cNvPr>
          <p:cNvCxnSpPr>
            <a:cxnSpLocks/>
          </p:cNvCxnSpPr>
          <p:nvPr/>
        </p:nvCxnSpPr>
        <p:spPr>
          <a:xfrm flipH="1">
            <a:off x="3974422" y="16622724"/>
            <a:ext cx="0" cy="36000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8C9F59E-8D4F-CE43-B236-86841341C0EF}"/>
              </a:ext>
            </a:extLst>
          </p:cNvPr>
          <p:cNvCxnSpPr>
            <a:cxnSpLocks/>
          </p:cNvCxnSpPr>
          <p:nvPr/>
        </p:nvCxnSpPr>
        <p:spPr>
          <a:xfrm>
            <a:off x="15537170" y="15587626"/>
            <a:ext cx="0" cy="32400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1ED7C03-20C8-F44A-AD50-FBF1F3F09FE3}"/>
              </a:ext>
            </a:extLst>
          </p:cNvPr>
          <p:cNvCxnSpPr>
            <a:cxnSpLocks/>
          </p:cNvCxnSpPr>
          <p:nvPr/>
        </p:nvCxnSpPr>
        <p:spPr>
          <a:xfrm>
            <a:off x="14915903" y="13634207"/>
            <a:ext cx="403369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EB88A08-5455-4C43-B389-0A21A3CCCFF7}"/>
              </a:ext>
            </a:extLst>
          </p:cNvPr>
          <p:cNvSpPr txBox="1"/>
          <p:nvPr/>
        </p:nvSpPr>
        <p:spPr>
          <a:xfrm>
            <a:off x="14767377" y="14637632"/>
            <a:ext cx="1594093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60"/>
              </a:lnSpc>
            </a:pPr>
            <a:r>
              <a:rPr lang="en-US" sz="3000" dirty="0"/>
              <a:t>3, 15, 25</a:t>
            </a:r>
          </a:p>
          <a:p>
            <a:pPr>
              <a:lnSpc>
                <a:spcPts val="3160"/>
              </a:lnSpc>
            </a:pPr>
            <a:r>
              <a:rPr lang="en-US" sz="3000" dirty="0"/>
              <a:t>5, 19, 23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47EAEB7-654D-9946-A1F3-610A05AE452C}"/>
              </a:ext>
            </a:extLst>
          </p:cNvPr>
          <p:cNvSpPr txBox="1"/>
          <p:nvPr/>
        </p:nvSpPr>
        <p:spPr>
          <a:xfrm>
            <a:off x="1091780" y="17805124"/>
            <a:ext cx="4192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Location Voting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1EFC111-B0A6-3A44-B1EC-925FD4442CBD}"/>
              </a:ext>
            </a:extLst>
          </p:cNvPr>
          <p:cNvSpPr/>
          <p:nvPr/>
        </p:nvSpPr>
        <p:spPr>
          <a:xfrm>
            <a:off x="258450" y="17771681"/>
            <a:ext cx="768294" cy="7682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C456E6F-791E-634F-8AB9-8A6103A04861}"/>
              </a:ext>
            </a:extLst>
          </p:cNvPr>
          <p:cNvSpPr txBox="1"/>
          <p:nvPr/>
        </p:nvSpPr>
        <p:spPr>
          <a:xfrm>
            <a:off x="10294360" y="17805124"/>
            <a:ext cx="4657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Sequence Alignment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E2F62F0-D72F-B144-A38E-C116A4BD9D1D}"/>
              </a:ext>
            </a:extLst>
          </p:cNvPr>
          <p:cNvSpPr/>
          <p:nvPr/>
        </p:nvSpPr>
        <p:spPr>
          <a:xfrm>
            <a:off x="9461030" y="17771681"/>
            <a:ext cx="768294" cy="7682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FC8D2E8-0E8C-8047-9494-1A1499CBFC48}"/>
              </a:ext>
            </a:extLst>
          </p:cNvPr>
          <p:cNvSpPr/>
          <p:nvPr/>
        </p:nvSpPr>
        <p:spPr>
          <a:xfrm>
            <a:off x="16032697" y="20266156"/>
            <a:ext cx="18842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.SAM/.BAM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91F82963-B345-4E49-9AAB-1282A38B913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16623304" y="19329038"/>
            <a:ext cx="703072" cy="844240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CBFB6FD6-C9E1-954D-9E8C-A09D28A40B20}"/>
              </a:ext>
            </a:extLst>
          </p:cNvPr>
          <p:cNvSpPr/>
          <p:nvPr/>
        </p:nvSpPr>
        <p:spPr>
          <a:xfrm>
            <a:off x="15121063" y="10147142"/>
            <a:ext cx="15676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.FASTQ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9A2322FC-1E50-5C4A-8A06-39404A459FE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14600801" y="9958569"/>
            <a:ext cx="703072" cy="84424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E890C09F-6575-1E41-B0AE-D6BA11812B7D}"/>
              </a:ext>
            </a:extLst>
          </p:cNvPr>
          <p:cNvSpPr/>
          <p:nvPr/>
        </p:nvSpPr>
        <p:spPr>
          <a:xfrm>
            <a:off x="2151154" y="10132953"/>
            <a:ext cx="25460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.FASTA/.FNA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93A03C11-1309-C043-9803-F97A38B821B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1758103" y="9962668"/>
            <a:ext cx="703072" cy="84424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947131CF-CD0E-0146-9793-99C6CF620A4C}"/>
              </a:ext>
            </a:extLst>
          </p:cNvPr>
          <p:cNvSpPr txBox="1"/>
          <p:nvPr/>
        </p:nvSpPr>
        <p:spPr>
          <a:xfrm>
            <a:off x="12909752" y="16282242"/>
            <a:ext cx="5232680" cy="806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40"/>
              </a:lnSpc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Locations of matching seeds in the original reference genome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690B8623-C59E-0047-86E9-25F962BC057A}"/>
              </a:ext>
            </a:extLst>
          </p:cNvPr>
          <p:cNvSpPr/>
          <p:nvPr/>
        </p:nvSpPr>
        <p:spPr>
          <a:xfrm>
            <a:off x="6150492" y="8999127"/>
            <a:ext cx="6300000" cy="8386474"/>
          </a:xfrm>
          <a:prstGeom prst="roundRect">
            <a:avLst>
              <a:gd name="adj" fmla="val 3160"/>
            </a:avLst>
          </a:prstGeom>
          <a:gradFill flip="none" rotWithShape="1">
            <a:gsLst>
              <a:gs pos="0">
                <a:schemeClr val="accent3">
                  <a:lumMod val="20000"/>
                  <a:lumOff val="80000"/>
                  <a:shade val="30000"/>
                  <a:satMod val="115000"/>
                </a:schemeClr>
              </a:gs>
              <a:gs pos="0">
                <a:schemeClr val="accent5">
                  <a:lumMod val="60000"/>
                  <a:lumOff val="40000"/>
                </a:schemeClr>
              </a:gs>
              <a:gs pos="24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98350DA-A03B-1D4A-98BE-8BEB422E4442}"/>
              </a:ext>
            </a:extLst>
          </p:cNvPr>
          <p:cNvSpPr txBox="1"/>
          <p:nvPr/>
        </p:nvSpPr>
        <p:spPr>
          <a:xfrm>
            <a:off x="9631166" y="13673505"/>
            <a:ext cx="2838202" cy="1188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Counting occurrences in the index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FD36519-62F5-B94E-BDC9-4662E2079D4E}"/>
              </a:ext>
            </a:extLst>
          </p:cNvPr>
          <p:cNvSpPr txBox="1"/>
          <p:nvPr/>
        </p:nvSpPr>
        <p:spPr>
          <a:xfrm>
            <a:off x="7101397" y="9166212"/>
            <a:ext cx="43142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Pattern Alignment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89912D7E-362D-1C44-8B94-82D751946FEC}"/>
              </a:ext>
            </a:extLst>
          </p:cNvPr>
          <p:cNvSpPr/>
          <p:nvPr/>
        </p:nvSpPr>
        <p:spPr>
          <a:xfrm>
            <a:off x="6298543" y="9162249"/>
            <a:ext cx="768294" cy="7682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D8AA308-6522-E049-B28A-41A0104D6A97}"/>
              </a:ext>
            </a:extLst>
          </p:cNvPr>
          <p:cNvSpPr/>
          <p:nvPr/>
        </p:nvSpPr>
        <p:spPr>
          <a:xfrm>
            <a:off x="8623460" y="10132953"/>
            <a:ext cx="15676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.FASTQ</a:t>
            </a: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5FEC79F7-5131-1F49-A021-E1ADC7411AC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8103198" y="9962668"/>
            <a:ext cx="703072" cy="844240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A09BF37C-14D2-4942-A359-90D03EAB2D2F}"/>
              </a:ext>
            </a:extLst>
          </p:cNvPr>
          <p:cNvSpPr txBox="1"/>
          <p:nvPr/>
        </p:nvSpPr>
        <p:spPr>
          <a:xfrm>
            <a:off x="7596929" y="16501838"/>
            <a:ext cx="3597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Alignment index = 1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5DDC180-BFD2-2E41-A57F-8046D5C2A373}"/>
              </a:ext>
            </a:extLst>
          </p:cNvPr>
          <p:cNvSpPr/>
          <p:nvPr/>
        </p:nvSpPr>
        <p:spPr>
          <a:xfrm>
            <a:off x="1434351" y="12090629"/>
            <a:ext cx="3435511" cy="243420"/>
          </a:xfrm>
          <a:prstGeom prst="rect">
            <a:avLst/>
          </a:prstGeom>
          <a:solidFill>
            <a:srgbClr val="4FC3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79C1201-AF5F-0744-AB56-BA1841E81595}"/>
              </a:ext>
            </a:extLst>
          </p:cNvPr>
          <p:cNvSpPr/>
          <p:nvPr/>
        </p:nvSpPr>
        <p:spPr>
          <a:xfrm>
            <a:off x="1434351" y="11410927"/>
            <a:ext cx="3435511" cy="243420"/>
          </a:xfrm>
          <a:prstGeom prst="rect">
            <a:avLst/>
          </a:prstGeom>
          <a:solidFill>
            <a:srgbClr val="0DB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3F61DF3-9BEB-B048-8085-A7FAA4CFE1E5}"/>
              </a:ext>
            </a:extLst>
          </p:cNvPr>
          <p:cNvSpPr txBox="1"/>
          <p:nvPr/>
        </p:nvSpPr>
        <p:spPr>
          <a:xfrm>
            <a:off x="1357274" y="11979853"/>
            <a:ext cx="3614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1010101010101010101010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B3E6876-DF13-2744-871F-51D14A4175DB}"/>
              </a:ext>
            </a:extLst>
          </p:cNvPr>
          <p:cNvSpPr txBox="1"/>
          <p:nvPr/>
        </p:nvSpPr>
        <p:spPr>
          <a:xfrm>
            <a:off x="1320837" y="12332817"/>
            <a:ext cx="3990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Patterned genome</a:t>
            </a:r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id="{AF6F301B-B18E-5C47-A877-6EAFB7C3D5F5}"/>
              </a:ext>
            </a:extLst>
          </p:cNvPr>
          <p:cNvSpPr/>
          <p:nvPr/>
        </p:nvSpPr>
        <p:spPr>
          <a:xfrm flipH="1">
            <a:off x="1009164" y="11550566"/>
            <a:ext cx="288060" cy="1367666"/>
          </a:xfrm>
          <a:custGeom>
            <a:avLst/>
            <a:gdLst>
              <a:gd name="connsiteX0" fmla="*/ 0 w 583219"/>
              <a:gd name="connsiteY0" fmla="*/ 0 h 926756"/>
              <a:gd name="connsiteX1" fmla="*/ 580767 w 583219"/>
              <a:gd name="connsiteY1" fmla="*/ 358346 h 926756"/>
              <a:gd name="connsiteX2" fmla="*/ 222421 w 583219"/>
              <a:gd name="connsiteY2" fmla="*/ 902043 h 926756"/>
              <a:gd name="connsiteX3" fmla="*/ 222421 w 583219"/>
              <a:gd name="connsiteY3" fmla="*/ 902043 h 926756"/>
              <a:gd name="connsiteX4" fmla="*/ 210065 w 583219"/>
              <a:gd name="connsiteY4" fmla="*/ 926756 h 926756"/>
              <a:gd name="connsiteX0" fmla="*/ 0 w 635473"/>
              <a:gd name="connsiteY0" fmla="*/ 0 h 926756"/>
              <a:gd name="connsiteX1" fmla="*/ 633293 w 635473"/>
              <a:gd name="connsiteY1" fmla="*/ 421947 h 926756"/>
              <a:gd name="connsiteX2" fmla="*/ 222421 w 635473"/>
              <a:gd name="connsiteY2" fmla="*/ 902043 h 926756"/>
              <a:gd name="connsiteX3" fmla="*/ 222421 w 635473"/>
              <a:gd name="connsiteY3" fmla="*/ 902043 h 926756"/>
              <a:gd name="connsiteX4" fmla="*/ 210065 w 635473"/>
              <a:gd name="connsiteY4" fmla="*/ 926756 h 926756"/>
              <a:gd name="connsiteX0" fmla="*/ 0 w 635473"/>
              <a:gd name="connsiteY0" fmla="*/ 0 h 902043"/>
              <a:gd name="connsiteX1" fmla="*/ 633293 w 635473"/>
              <a:gd name="connsiteY1" fmla="*/ 421947 h 902043"/>
              <a:gd name="connsiteX2" fmla="*/ 222421 w 635473"/>
              <a:gd name="connsiteY2" fmla="*/ 902043 h 902043"/>
              <a:gd name="connsiteX3" fmla="*/ 222421 w 635473"/>
              <a:gd name="connsiteY3" fmla="*/ 902043 h 902043"/>
              <a:gd name="connsiteX0" fmla="*/ 0 w 635473"/>
              <a:gd name="connsiteY0" fmla="*/ 0 h 902043"/>
              <a:gd name="connsiteX1" fmla="*/ 633293 w 635473"/>
              <a:gd name="connsiteY1" fmla="*/ 421947 h 902043"/>
              <a:gd name="connsiteX2" fmla="*/ 222421 w 635473"/>
              <a:gd name="connsiteY2" fmla="*/ 902043 h 902043"/>
              <a:gd name="connsiteX3" fmla="*/ 443035 w 635473"/>
              <a:gd name="connsiteY3" fmla="*/ 806642 h 902043"/>
              <a:gd name="connsiteX0" fmla="*/ 0 w 635473"/>
              <a:gd name="connsiteY0" fmla="*/ 0 h 902043"/>
              <a:gd name="connsiteX1" fmla="*/ 633293 w 635473"/>
              <a:gd name="connsiteY1" fmla="*/ 421947 h 902043"/>
              <a:gd name="connsiteX2" fmla="*/ 222421 w 635473"/>
              <a:gd name="connsiteY2" fmla="*/ 902043 h 902043"/>
              <a:gd name="connsiteX3" fmla="*/ 443035 w 635473"/>
              <a:gd name="connsiteY3" fmla="*/ 806642 h 902043"/>
              <a:gd name="connsiteX0" fmla="*/ 0 w 635473"/>
              <a:gd name="connsiteY0" fmla="*/ 0 h 1065882"/>
              <a:gd name="connsiteX1" fmla="*/ 633293 w 635473"/>
              <a:gd name="connsiteY1" fmla="*/ 421947 h 1065882"/>
              <a:gd name="connsiteX2" fmla="*/ 222421 w 635473"/>
              <a:gd name="connsiteY2" fmla="*/ 902043 h 1065882"/>
              <a:gd name="connsiteX3" fmla="*/ 422024 w 635473"/>
              <a:gd name="connsiteY3" fmla="*/ 1022884 h 1065882"/>
              <a:gd name="connsiteX0" fmla="*/ 0 w 646220"/>
              <a:gd name="connsiteY0" fmla="*/ 0 h 1022884"/>
              <a:gd name="connsiteX1" fmla="*/ 633293 w 646220"/>
              <a:gd name="connsiteY1" fmla="*/ 421947 h 1022884"/>
              <a:gd name="connsiteX2" fmla="*/ 422024 w 646220"/>
              <a:gd name="connsiteY2" fmla="*/ 1022884 h 1022884"/>
              <a:gd name="connsiteX0" fmla="*/ 0 w 635193"/>
              <a:gd name="connsiteY0" fmla="*/ 0 h 940203"/>
              <a:gd name="connsiteX1" fmla="*/ 633293 w 635193"/>
              <a:gd name="connsiteY1" fmla="*/ 421947 h 940203"/>
              <a:gd name="connsiteX2" fmla="*/ 201410 w 635193"/>
              <a:gd name="connsiteY2" fmla="*/ 940203 h 940203"/>
              <a:gd name="connsiteX0" fmla="*/ 0 w 635768"/>
              <a:gd name="connsiteY0" fmla="*/ 0 h 940211"/>
              <a:gd name="connsiteX1" fmla="*/ 633293 w 635768"/>
              <a:gd name="connsiteY1" fmla="*/ 421947 h 940211"/>
              <a:gd name="connsiteX2" fmla="*/ 201410 w 635768"/>
              <a:gd name="connsiteY2" fmla="*/ 940203 h 940211"/>
              <a:gd name="connsiteX0" fmla="*/ 0 w 633299"/>
              <a:gd name="connsiteY0" fmla="*/ 0 h 921130"/>
              <a:gd name="connsiteX1" fmla="*/ 633293 w 633299"/>
              <a:gd name="connsiteY1" fmla="*/ 421947 h 921130"/>
              <a:gd name="connsiteX2" fmla="*/ 12313 w 633299"/>
              <a:gd name="connsiteY2" fmla="*/ 921122 h 921130"/>
              <a:gd name="connsiteX0" fmla="*/ 0 w 633300"/>
              <a:gd name="connsiteY0" fmla="*/ 0 h 924930"/>
              <a:gd name="connsiteX1" fmla="*/ 633293 w 633300"/>
              <a:gd name="connsiteY1" fmla="*/ 421947 h 924930"/>
              <a:gd name="connsiteX2" fmla="*/ 12313 w 633300"/>
              <a:gd name="connsiteY2" fmla="*/ 921122 h 924930"/>
              <a:gd name="connsiteX0" fmla="*/ 0 w 517746"/>
              <a:gd name="connsiteY0" fmla="*/ 0 h 925170"/>
              <a:gd name="connsiteX1" fmla="*/ 517734 w 517746"/>
              <a:gd name="connsiteY1" fmla="*/ 447387 h 925170"/>
              <a:gd name="connsiteX2" fmla="*/ 12313 w 517746"/>
              <a:gd name="connsiteY2" fmla="*/ 921122 h 925170"/>
              <a:gd name="connsiteX0" fmla="*/ 0 w 524122"/>
              <a:gd name="connsiteY0" fmla="*/ 0 h 925507"/>
              <a:gd name="connsiteX1" fmla="*/ 517734 w 524122"/>
              <a:gd name="connsiteY1" fmla="*/ 447387 h 925507"/>
              <a:gd name="connsiteX2" fmla="*/ 12313 w 524122"/>
              <a:gd name="connsiteY2" fmla="*/ 921122 h 925507"/>
              <a:gd name="connsiteX0" fmla="*/ 0 w 524649"/>
              <a:gd name="connsiteY0" fmla="*/ 0 h 937650"/>
              <a:gd name="connsiteX1" fmla="*/ 517734 w 524649"/>
              <a:gd name="connsiteY1" fmla="*/ 447387 h 937650"/>
              <a:gd name="connsiteX2" fmla="*/ 12313 w 524649"/>
              <a:gd name="connsiteY2" fmla="*/ 921122 h 937650"/>
              <a:gd name="connsiteX0" fmla="*/ 0 w 524648"/>
              <a:gd name="connsiteY0" fmla="*/ 0 h 930164"/>
              <a:gd name="connsiteX1" fmla="*/ 517734 w 524648"/>
              <a:gd name="connsiteY1" fmla="*/ 447387 h 930164"/>
              <a:gd name="connsiteX2" fmla="*/ 12313 w 524648"/>
              <a:gd name="connsiteY2" fmla="*/ 921122 h 930164"/>
              <a:gd name="connsiteX0" fmla="*/ 0 w 521878"/>
              <a:gd name="connsiteY0" fmla="*/ 0 h 933163"/>
              <a:gd name="connsiteX1" fmla="*/ 517734 w 521878"/>
              <a:gd name="connsiteY1" fmla="*/ 447387 h 933163"/>
              <a:gd name="connsiteX2" fmla="*/ 12313 w 521878"/>
              <a:gd name="connsiteY2" fmla="*/ 921122 h 933163"/>
              <a:gd name="connsiteX0" fmla="*/ 0 w 702414"/>
              <a:gd name="connsiteY0" fmla="*/ 0 h 934121"/>
              <a:gd name="connsiteX1" fmla="*/ 699828 w 702414"/>
              <a:gd name="connsiteY1" fmla="*/ 471337 h 934121"/>
              <a:gd name="connsiteX2" fmla="*/ 12313 w 702414"/>
              <a:gd name="connsiteY2" fmla="*/ 921122 h 934121"/>
              <a:gd name="connsiteX0" fmla="*/ 0 w 723902"/>
              <a:gd name="connsiteY0" fmla="*/ 0 h 932842"/>
              <a:gd name="connsiteX1" fmla="*/ 699828 w 723902"/>
              <a:gd name="connsiteY1" fmla="*/ 471337 h 932842"/>
              <a:gd name="connsiteX2" fmla="*/ 12313 w 723902"/>
              <a:gd name="connsiteY2" fmla="*/ 921122 h 932842"/>
              <a:gd name="connsiteX0" fmla="*/ 0 w 703294"/>
              <a:gd name="connsiteY0" fmla="*/ 0 h 932613"/>
              <a:gd name="connsiteX1" fmla="*/ 699828 w 703294"/>
              <a:gd name="connsiteY1" fmla="*/ 471337 h 932613"/>
              <a:gd name="connsiteX2" fmla="*/ 12313 w 703294"/>
              <a:gd name="connsiteY2" fmla="*/ 921122 h 932613"/>
              <a:gd name="connsiteX0" fmla="*/ 0 w 705032"/>
              <a:gd name="connsiteY0" fmla="*/ 0 h 921122"/>
              <a:gd name="connsiteX1" fmla="*/ 699828 w 705032"/>
              <a:gd name="connsiteY1" fmla="*/ 471337 h 921122"/>
              <a:gd name="connsiteX2" fmla="*/ 12313 w 705032"/>
              <a:gd name="connsiteY2" fmla="*/ 921122 h 921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5032" h="921122">
                <a:moveTo>
                  <a:pt x="0" y="0"/>
                </a:moveTo>
                <a:cubicBezTo>
                  <a:pt x="271848" y="104003"/>
                  <a:pt x="652255" y="217589"/>
                  <a:pt x="699828" y="471337"/>
                </a:cubicBezTo>
                <a:cubicBezTo>
                  <a:pt x="747401" y="725085"/>
                  <a:pt x="464965" y="850835"/>
                  <a:pt x="12313" y="921122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AC6D781-F5D2-DE4B-94B7-277A5B6158EA}"/>
              </a:ext>
            </a:extLst>
          </p:cNvPr>
          <p:cNvSpPr txBox="1"/>
          <p:nvPr/>
        </p:nvSpPr>
        <p:spPr>
          <a:xfrm>
            <a:off x="1315521" y="11571372"/>
            <a:ext cx="3990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Diet pattern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E3586D1-F222-3C4D-A2AF-766C158ED88E}"/>
              </a:ext>
            </a:extLst>
          </p:cNvPr>
          <p:cNvSpPr/>
          <p:nvPr/>
        </p:nvSpPr>
        <p:spPr>
          <a:xfrm>
            <a:off x="1434348" y="12861490"/>
            <a:ext cx="1764000" cy="243420"/>
          </a:xfrm>
          <a:prstGeom prst="rect">
            <a:avLst/>
          </a:prstGeom>
          <a:solidFill>
            <a:srgbClr val="0DB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359C543-501F-D24D-AD34-27D58D69B018}"/>
              </a:ext>
            </a:extLst>
          </p:cNvPr>
          <p:cNvSpPr txBox="1"/>
          <p:nvPr/>
        </p:nvSpPr>
        <p:spPr>
          <a:xfrm>
            <a:off x="6447011" y="10835929"/>
            <a:ext cx="1142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Read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094DF033-4954-434B-A22F-9DBB8430720F}"/>
              </a:ext>
            </a:extLst>
          </p:cNvPr>
          <p:cNvSpPr/>
          <p:nvPr/>
        </p:nvSpPr>
        <p:spPr>
          <a:xfrm>
            <a:off x="6494264" y="11985630"/>
            <a:ext cx="1620000" cy="243420"/>
          </a:xfrm>
          <a:prstGeom prst="rect">
            <a:avLst/>
          </a:prstGeom>
          <a:solidFill>
            <a:srgbClr val="4FC3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949E9F81-8C06-CC4D-BE20-137000633753}"/>
              </a:ext>
            </a:extLst>
          </p:cNvPr>
          <p:cNvSpPr/>
          <p:nvPr/>
        </p:nvSpPr>
        <p:spPr>
          <a:xfrm>
            <a:off x="6494264" y="11305928"/>
            <a:ext cx="1620000" cy="2434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4DE2694-FFD8-A94F-9CF3-AFFB533A1E32}"/>
              </a:ext>
            </a:extLst>
          </p:cNvPr>
          <p:cNvSpPr txBox="1"/>
          <p:nvPr/>
        </p:nvSpPr>
        <p:spPr>
          <a:xfrm>
            <a:off x="6429065" y="11874854"/>
            <a:ext cx="1778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1010101010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4430C6D-FF85-4549-9C96-8A9CF64332F4}"/>
              </a:ext>
            </a:extLst>
          </p:cNvPr>
          <p:cNvSpPr txBox="1"/>
          <p:nvPr/>
        </p:nvSpPr>
        <p:spPr>
          <a:xfrm>
            <a:off x="6383192" y="12280826"/>
            <a:ext cx="2984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Patterned read 0</a:t>
            </a:r>
          </a:p>
        </p:txBody>
      </p:sp>
      <p:sp>
        <p:nvSpPr>
          <p:cNvPr id="111" name="Freeform 110">
            <a:extLst>
              <a:ext uri="{FF2B5EF4-FFF2-40B4-BE49-F238E27FC236}">
                <a16:creationId xmlns:a16="http://schemas.microsoft.com/office/drawing/2014/main" id="{CC352C50-BC66-8846-9935-1FB33E633CF0}"/>
              </a:ext>
            </a:extLst>
          </p:cNvPr>
          <p:cNvSpPr/>
          <p:nvPr/>
        </p:nvSpPr>
        <p:spPr>
          <a:xfrm flipH="1">
            <a:off x="6247913" y="11445567"/>
            <a:ext cx="175486" cy="1385090"/>
          </a:xfrm>
          <a:custGeom>
            <a:avLst/>
            <a:gdLst>
              <a:gd name="connsiteX0" fmla="*/ 0 w 583219"/>
              <a:gd name="connsiteY0" fmla="*/ 0 h 926756"/>
              <a:gd name="connsiteX1" fmla="*/ 580767 w 583219"/>
              <a:gd name="connsiteY1" fmla="*/ 358346 h 926756"/>
              <a:gd name="connsiteX2" fmla="*/ 222421 w 583219"/>
              <a:gd name="connsiteY2" fmla="*/ 902043 h 926756"/>
              <a:gd name="connsiteX3" fmla="*/ 222421 w 583219"/>
              <a:gd name="connsiteY3" fmla="*/ 902043 h 926756"/>
              <a:gd name="connsiteX4" fmla="*/ 210065 w 583219"/>
              <a:gd name="connsiteY4" fmla="*/ 926756 h 926756"/>
              <a:gd name="connsiteX0" fmla="*/ 0 w 635473"/>
              <a:gd name="connsiteY0" fmla="*/ 0 h 926756"/>
              <a:gd name="connsiteX1" fmla="*/ 633293 w 635473"/>
              <a:gd name="connsiteY1" fmla="*/ 421947 h 926756"/>
              <a:gd name="connsiteX2" fmla="*/ 222421 w 635473"/>
              <a:gd name="connsiteY2" fmla="*/ 902043 h 926756"/>
              <a:gd name="connsiteX3" fmla="*/ 222421 w 635473"/>
              <a:gd name="connsiteY3" fmla="*/ 902043 h 926756"/>
              <a:gd name="connsiteX4" fmla="*/ 210065 w 635473"/>
              <a:gd name="connsiteY4" fmla="*/ 926756 h 926756"/>
              <a:gd name="connsiteX0" fmla="*/ 0 w 635473"/>
              <a:gd name="connsiteY0" fmla="*/ 0 h 902043"/>
              <a:gd name="connsiteX1" fmla="*/ 633293 w 635473"/>
              <a:gd name="connsiteY1" fmla="*/ 421947 h 902043"/>
              <a:gd name="connsiteX2" fmla="*/ 222421 w 635473"/>
              <a:gd name="connsiteY2" fmla="*/ 902043 h 902043"/>
              <a:gd name="connsiteX3" fmla="*/ 222421 w 635473"/>
              <a:gd name="connsiteY3" fmla="*/ 902043 h 902043"/>
              <a:gd name="connsiteX0" fmla="*/ 0 w 635473"/>
              <a:gd name="connsiteY0" fmla="*/ 0 h 902043"/>
              <a:gd name="connsiteX1" fmla="*/ 633293 w 635473"/>
              <a:gd name="connsiteY1" fmla="*/ 421947 h 902043"/>
              <a:gd name="connsiteX2" fmla="*/ 222421 w 635473"/>
              <a:gd name="connsiteY2" fmla="*/ 902043 h 902043"/>
              <a:gd name="connsiteX3" fmla="*/ 443035 w 635473"/>
              <a:gd name="connsiteY3" fmla="*/ 806642 h 902043"/>
              <a:gd name="connsiteX0" fmla="*/ 0 w 635473"/>
              <a:gd name="connsiteY0" fmla="*/ 0 h 902043"/>
              <a:gd name="connsiteX1" fmla="*/ 633293 w 635473"/>
              <a:gd name="connsiteY1" fmla="*/ 421947 h 902043"/>
              <a:gd name="connsiteX2" fmla="*/ 222421 w 635473"/>
              <a:gd name="connsiteY2" fmla="*/ 902043 h 902043"/>
              <a:gd name="connsiteX3" fmla="*/ 443035 w 635473"/>
              <a:gd name="connsiteY3" fmla="*/ 806642 h 902043"/>
              <a:gd name="connsiteX0" fmla="*/ 0 w 635473"/>
              <a:gd name="connsiteY0" fmla="*/ 0 h 1065882"/>
              <a:gd name="connsiteX1" fmla="*/ 633293 w 635473"/>
              <a:gd name="connsiteY1" fmla="*/ 421947 h 1065882"/>
              <a:gd name="connsiteX2" fmla="*/ 222421 w 635473"/>
              <a:gd name="connsiteY2" fmla="*/ 902043 h 1065882"/>
              <a:gd name="connsiteX3" fmla="*/ 422024 w 635473"/>
              <a:gd name="connsiteY3" fmla="*/ 1022884 h 1065882"/>
              <a:gd name="connsiteX0" fmla="*/ 0 w 646220"/>
              <a:gd name="connsiteY0" fmla="*/ 0 h 1022884"/>
              <a:gd name="connsiteX1" fmla="*/ 633293 w 646220"/>
              <a:gd name="connsiteY1" fmla="*/ 421947 h 1022884"/>
              <a:gd name="connsiteX2" fmla="*/ 422024 w 646220"/>
              <a:gd name="connsiteY2" fmla="*/ 1022884 h 1022884"/>
              <a:gd name="connsiteX0" fmla="*/ 0 w 635193"/>
              <a:gd name="connsiteY0" fmla="*/ 0 h 940203"/>
              <a:gd name="connsiteX1" fmla="*/ 633293 w 635193"/>
              <a:gd name="connsiteY1" fmla="*/ 421947 h 940203"/>
              <a:gd name="connsiteX2" fmla="*/ 201410 w 635193"/>
              <a:gd name="connsiteY2" fmla="*/ 940203 h 940203"/>
              <a:gd name="connsiteX0" fmla="*/ 0 w 635768"/>
              <a:gd name="connsiteY0" fmla="*/ 0 h 940211"/>
              <a:gd name="connsiteX1" fmla="*/ 633293 w 635768"/>
              <a:gd name="connsiteY1" fmla="*/ 421947 h 940211"/>
              <a:gd name="connsiteX2" fmla="*/ 201410 w 635768"/>
              <a:gd name="connsiteY2" fmla="*/ 940203 h 940211"/>
              <a:gd name="connsiteX0" fmla="*/ 0 w 633299"/>
              <a:gd name="connsiteY0" fmla="*/ 0 h 921130"/>
              <a:gd name="connsiteX1" fmla="*/ 633293 w 633299"/>
              <a:gd name="connsiteY1" fmla="*/ 421947 h 921130"/>
              <a:gd name="connsiteX2" fmla="*/ 12313 w 633299"/>
              <a:gd name="connsiteY2" fmla="*/ 921122 h 921130"/>
              <a:gd name="connsiteX0" fmla="*/ 0 w 633300"/>
              <a:gd name="connsiteY0" fmla="*/ 0 h 924930"/>
              <a:gd name="connsiteX1" fmla="*/ 633293 w 633300"/>
              <a:gd name="connsiteY1" fmla="*/ 421947 h 924930"/>
              <a:gd name="connsiteX2" fmla="*/ 12313 w 633300"/>
              <a:gd name="connsiteY2" fmla="*/ 921122 h 924930"/>
              <a:gd name="connsiteX0" fmla="*/ 0 w 517746"/>
              <a:gd name="connsiteY0" fmla="*/ 0 h 925170"/>
              <a:gd name="connsiteX1" fmla="*/ 517734 w 517746"/>
              <a:gd name="connsiteY1" fmla="*/ 447387 h 925170"/>
              <a:gd name="connsiteX2" fmla="*/ 12313 w 517746"/>
              <a:gd name="connsiteY2" fmla="*/ 921122 h 925170"/>
              <a:gd name="connsiteX0" fmla="*/ 0 w 524122"/>
              <a:gd name="connsiteY0" fmla="*/ 0 h 925507"/>
              <a:gd name="connsiteX1" fmla="*/ 517734 w 524122"/>
              <a:gd name="connsiteY1" fmla="*/ 447387 h 925507"/>
              <a:gd name="connsiteX2" fmla="*/ 12313 w 524122"/>
              <a:gd name="connsiteY2" fmla="*/ 921122 h 925507"/>
              <a:gd name="connsiteX0" fmla="*/ 0 w 524649"/>
              <a:gd name="connsiteY0" fmla="*/ 0 h 937650"/>
              <a:gd name="connsiteX1" fmla="*/ 517734 w 524649"/>
              <a:gd name="connsiteY1" fmla="*/ 447387 h 937650"/>
              <a:gd name="connsiteX2" fmla="*/ 12313 w 524649"/>
              <a:gd name="connsiteY2" fmla="*/ 921122 h 937650"/>
              <a:gd name="connsiteX0" fmla="*/ 0 w 524648"/>
              <a:gd name="connsiteY0" fmla="*/ 0 h 930164"/>
              <a:gd name="connsiteX1" fmla="*/ 517734 w 524648"/>
              <a:gd name="connsiteY1" fmla="*/ 447387 h 930164"/>
              <a:gd name="connsiteX2" fmla="*/ 12313 w 524648"/>
              <a:gd name="connsiteY2" fmla="*/ 921122 h 930164"/>
              <a:gd name="connsiteX0" fmla="*/ 0 w 521878"/>
              <a:gd name="connsiteY0" fmla="*/ 0 h 933163"/>
              <a:gd name="connsiteX1" fmla="*/ 517734 w 521878"/>
              <a:gd name="connsiteY1" fmla="*/ 447387 h 933163"/>
              <a:gd name="connsiteX2" fmla="*/ 12313 w 521878"/>
              <a:gd name="connsiteY2" fmla="*/ 921122 h 933163"/>
              <a:gd name="connsiteX0" fmla="*/ 0 w 702414"/>
              <a:gd name="connsiteY0" fmla="*/ 0 h 934121"/>
              <a:gd name="connsiteX1" fmla="*/ 699828 w 702414"/>
              <a:gd name="connsiteY1" fmla="*/ 471337 h 934121"/>
              <a:gd name="connsiteX2" fmla="*/ 12313 w 702414"/>
              <a:gd name="connsiteY2" fmla="*/ 921122 h 934121"/>
              <a:gd name="connsiteX0" fmla="*/ 0 w 723902"/>
              <a:gd name="connsiteY0" fmla="*/ 0 h 932842"/>
              <a:gd name="connsiteX1" fmla="*/ 699828 w 723902"/>
              <a:gd name="connsiteY1" fmla="*/ 471337 h 932842"/>
              <a:gd name="connsiteX2" fmla="*/ 12313 w 723902"/>
              <a:gd name="connsiteY2" fmla="*/ 921122 h 932842"/>
              <a:gd name="connsiteX0" fmla="*/ 0 w 703294"/>
              <a:gd name="connsiteY0" fmla="*/ 0 h 932613"/>
              <a:gd name="connsiteX1" fmla="*/ 699828 w 703294"/>
              <a:gd name="connsiteY1" fmla="*/ 471337 h 932613"/>
              <a:gd name="connsiteX2" fmla="*/ 12313 w 703294"/>
              <a:gd name="connsiteY2" fmla="*/ 921122 h 932613"/>
              <a:gd name="connsiteX0" fmla="*/ 0 w 997239"/>
              <a:gd name="connsiteY0" fmla="*/ 0 h 932857"/>
              <a:gd name="connsiteX1" fmla="*/ 995073 w 997239"/>
              <a:gd name="connsiteY1" fmla="*/ 478335 h 932857"/>
              <a:gd name="connsiteX2" fmla="*/ 12313 w 997239"/>
              <a:gd name="connsiteY2" fmla="*/ 921122 h 93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7239" h="932857">
                <a:moveTo>
                  <a:pt x="0" y="0"/>
                </a:moveTo>
                <a:cubicBezTo>
                  <a:pt x="271848" y="104003"/>
                  <a:pt x="947500" y="224587"/>
                  <a:pt x="995073" y="478335"/>
                </a:cubicBezTo>
                <a:cubicBezTo>
                  <a:pt x="1042646" y="732083"/>
                  <a:pt x="294452" y="991600"/>
                  <a:pt x="12313" y="921122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ACD5EF3-55F4-8F47-A7B8-BB3905ED9934}"/>
              </a:ext>
            </a:extLst>
          </p:cNvPr>
          <p:cNvSpPr txBox="1"/>
          <p:nvPr/>
        </p:nvSpPr>
        <p:spPr>
          <a:xfrm>
            <a:off x="6377879" y="11491100"/>
            <a:ext cx="2727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Diet pattern 0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8712A3A-217B-3348-B858-6B433964B254}"/>
              </a:ext>
            </a:extLst>
          </p:cNvPr>
          <p:cNvSpPr/>
          <p:nvPr/>
        </p:nvSpPr>
        <p:spPr>
          <a:xfrm>
            <a:off x="6494264" y="12756491"/>
            <a:ext cx="900000" cy="2434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AF7306E-450F-074D-97D2-86400D4C37E9}"/>
              </a:ext>
            </a:extLst>
          </p:cNvPr>
          <p:cNvSpPr/>
          <p:nvPr/>
        </p:nvSpPr>
        <p:spPr>
          <a:xfrm>
            <a:off x="6494264" y="13085740"/>
            <a:ext cx="396000" cy="1463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3F7A6-AE40-9F45-A2F3-513C3CBC9682}"/>
              </a:ext>
            </a:extLst>
          </p:cNvPr>
          <p:cNvSpPr/>
          <p:nvPr/>
        </p:nvSpPr>
        <p:spPr>
          <a:xfrm>
            <a:off x="6646664" y="13268825"/>
            <a:ext cx="396000" cy="1463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544ADB-E101-684B-8ABE-8DC658F44CFD}"/>
              </a:ext>
            </a:extLst>
          </p:cNvPr>
          <p:cNvSpPr txBox="1"/>
          <p:nvPr/>
        </p:nvSpPr>
        <p:spPr>
          <a:xfrm>
            <a:off x="9249538" y="10845293"/>
            <a:ext cx="1142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Read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7945942-910A-AC4E-B0FE-82BFB58B7524}"/>
              </a:ext>
            </a:extLst>
          </p:cNvPr>
          <p:cNvSpPr/>
          <p:nvPr/>
        </p:nvSpPr>
        <p:spPr>
          <a:xfrm>
            <a:off x="9481849" y="11994994"/>
            <a:ext cx="1620000" cy="243420"/>
          </a:xfrm>
          <a:prstGeom prst="rect">
            <a:avLst/>
          </a:prstGeom>
          <a:solidFill>
            <a:srgbClr val="4FC3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5E15116-F896-8344-80AA-BB917D985000}"/>
              </a:ext>
            </a:extLst>
          </p:cNvPr>
          <p:cNvSpPr/>
          <p:nvPr/>
        </p:nvSpPr>
        <p:spPr>
          <a:xfrm>
            <a:off x="9336547" y="11315292"/>
            <a:ext cx="1620000" cy="2434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B0A8892-EE7D-164B-8100-5C47F57A88FA}"/>
              </a:ext>
            </a:extLst>
          </p:cNvPr>
          <p:cNvSpPr txBox="1"/>
          <p:nvPr/>
        </p:nvSpPr>
        <p:spPr>
          <a:xfrm>
            <a:off x="9416650" y="11877955"/>
            <a:ext cx="1778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1010101010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DE7F05C-AE36-F34C-AE63-C8AAB3E4A059}"/>
              </a:ext>
            </a:extLst>
          </p:cNvPr>
          <p:cNvSpPr txBox="1"/>
          <p:nvPr/>
        </p:nvSpPr>
        <p:spPr>
          <a:xfrm>
            <a:off x="9377040" y="12290190"/>
            <a:ext cx="2984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Patterned read 1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00BA121-0DBC-7840-8E80-8F089DEC58B2}"/>
              </a:ext>
            </a:extLst>
          </p:cNvPr>
          <p:cNvSpPr txBox="1"/>
          <p:nvPr/>
        </p:nvSpPr>
        <p:spPr>
          <a:xfrm>
            <a:off x="9755830" y="11473769"/>
            <a:ext cx="2535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Diet pattern 1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DAB85E28-C8EA-1644-8B48-DDDA00041453}"/>
              </a:ext>
            </a:extLst>
          </p:cNvPr>
          <p:cNvSpPr/>
          <p:nvPr/>
        </p:nvSpPr>
        <p:spPr>
          <a:xfrm>
            <a:off x="9495017" y="12754005"/>
            <a:ext cx="900000" cy="2434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3E8AA21-5112-3A47-929F-AE56787980D0}"/>
              </a:ext>
            </a:extLst>
          </p:cNvPr>
          <p:cNvSpPr/>
          <p:nvPr/>
        </p:nvSpPr>
        <p:spPr>
          <a:xfrm>
            <a:off x="9495017" y="13083254"/>
            <a:ext cx="396000" cy="1463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7BA71E7C-C67A-6746-A9FF-FC089661EA15}"/>
              </a:ext>
            </a:extLst>
          </p:cNvPr>
          <p:cNvSpPr/>
          <p:nvPr/>
        </p:nvSpPr>
        <p:spPr>
          <a:xfrm>
            <a:off x="9647417" y="13266339"/>
            <a:ext cx="396000" cy="1463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3B8F0226-94EC-D641-AAC0-F017E8429492}"/>
              </a:ext>
            </a:extLst>
          </p:cNvPr>
          <p:cNvCxnSpPr>
            <a:cxnSpLocks/>
          </p:cNvCxnSpPr>
          <p:nvPr/>
        </p:nvCxnSpPr>
        <p:spPr>
          <a:xfrm flipV="1">
            <a:off x="9483622" y="11561496"/>
            <a:ext cx="0" cy="430418"/>
          </a:xfrm>
          <a:prstGeom prst="line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ounded Rectangle 136">
            <a:extLst>
              <a:ext uri="{FF2B5EF4-FFF2-40B4-BE49-F238E27FC236}">
                <a16:creationId xmlns:a16="http://schemas.microsoft.com/office/drawing/2014/main" id="{7F8C3E1D-E7BE-CC4E-A957-8A399F1074A3}"/>
              </a:ext>
            </a:extLst>
          </p:cNvPr>
          <p:cNvSpPr/>
          <p:nvPr/>
        </p:nvSpPr>
        <p:spPr>
          <a:xfrm>
            <a:off x="9423883" y="14940434"/>
            <a:ext cx="2555507" cy="1022496"/>
          </a:xfrm>
          <a:prstGeom prst="roundRect">
            <a:avLst>
              <a:gd name="adj" fmla="val 778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92 occurrences</a:t>
            </a:r>
          </a:p>
        </p:txBody>
      </p:sp>
      <p:sp>
        <p:nvSpPr>
          <p:cNvPr id="138" name="Freeform 137">
            <a:extLst>
              <a:ext uri="{FF2B5EF4-FFF2-40B4-BE49-F238E27FC236}">
                <a16:creationId xmlns:a16="http://schemas.microsoft.com/office/drawing/2014/main" id="{49BDE648-681A-3D4B-8892-7AE0F0AA1C8C}"/>
              </a:ext>
            </a:extLst>
          </p:cNvPr>
          <p:cNvSpPr/>
          <p:nvPr/>
        </p:nvSpPr>
        <p:spPr>
          <a:xfrm flipH="1">
            <a:off x="9177931" y="15799972"/>
            <a:ext cx="256392" cy="671685"/>
          </a:xfrm>
          <a:custGeom>
            <a:avLst/>
            <a:gdLst>
              <a:gd name="connsiteX0" fmla="*/ 0 w 583219"/>
              <a:gd name="connsiteY0" fmla="*/ 0 h 926756"/>
              <a:gd name="connsiteX1" fmla="*/ 580767 w 583219"/>
              <a:gd name="connsiteY1" fmla="*/ 358346 h 926756"/>
              <a:gd name="connsiteX2" fmla="*/ 222421 w 583219"/>
              <a:gd name="connsiteY2" fmla="*/ 902043 h 926756"/>
              <a:gd name="connsiteX3" fmla="*/ 222421 w 583219"/>
              <a:gd name="connsiteY3" fmla="*/ 902043 h 926756"/>
              <a:gd name="connsiteX4" fmla="*/ 210065 w 583219"/>
              <a:gd name="connsiteY4" fmla="*/ 926756 h 926756"/>
              <a:gd name="connsiteX0" fmla="*/ 0 w 583219"/>
              <a:gd name="connsiteY0" fmla="*/ 0 h 902043"/>
              <a:gd name="connsiteX1" fmla="*/ 580767 w 583219"/>
              <a:gd name="connsiteY1" fmla="*/ 358346 h 902043"/>
              <a:gd name="connsiteX2" fmla="*/ 222421 w 583219"/>
              <a:gd name="connsiteY2" fmla="*/ 902043 h 902043"/>
              <a:gd name="connsiteX3" fmla="*/ 222421 w 583219"/>
              <a:gd name="connsiteY3" fmla="*/ 902043 h 902043"/>
              <a:gd name="connsiteX0" fmla="*/ 25206 w 608425"/>
              <a:gd name="connsiteY0" fmla="*/ 0 h 902043"/>
              <a:gd name="connsiteX1" fmla="*/ 605973 w 608425"/>
              <a:gd name="connsiteY1" fmla="*/ 358346 h 902043"/>
              <a:gd name="connsiteX2" fmla="*/ 247627 w 608425"/>
              <a:gd name="connsiteY2" fmla="*/ 902043 h 902043"/>
              <a:gd name="connsiteX3" fmla="*/ 0 w 608425"/>
              <a:gd name="connsiteY3" fmla="*/ 902043 h 902043"/>
              <a:gd name="connsiteX0" fmla="*/ 25206 w 655961"/>
              <a:gd name="connsiteY0" fmla="*/ 0 h 912994"/>
              <a:gd name="connsiteX1" fmla="*/ 605973 w 655961"/>
              <a:gd name="connsiteY1" fmla="*/ 358346 h 912994"/>
              <a:gd name="connsiteX2" fmla="*/ 625068 w 655961"/>
              <a:gd name="connsiteY2" fmla="*/ 912994 h 912994"/>
              <a:gd name="connsiteX3" fmla="*/ 0 w 655961"/>
              <a:gd name="connsiteY3" fmla="*/ 902043 h 912994"/>
              <a:gd name="connsiteX0" fmla="*/ 25206 w 606013"/>
              <a:gd name="connsiteY0" fmla="*/ 0 h 902043"/>
              <a:gd name="connsiteX1" fmla="*/ 605973 w 606013"/>
              <a:gd name="connsiteY1" fmla="*/ 358346 h 902043"/>
              <a:gd name="connsiteX2" fmla="*/ 0 w 606013"/>
              <a:gd name="connsiteY2" fmla="*/ 902043 h 902043"/>
              <a:gd name="connsiteX0" fmla="*/ 25206 w 606014"/>
              <a:gd name="connsiteY0" fmla="*/ 0 h 902043"/>
              <a:gd name="connsiteX1" fmla="*/ 605973 w 606014"/>
              <a:gd name="connsiteY1" fmla="*/ 358346 h 902043"/>
              <a:gd name="connsiteX2" fmla="*/ 0 w 606014"/>
              <a:gd name="connsiteY2" fmla="*/ 902043 h 902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6014" h="902043">
                <a:moveTo>
                  <a:pt x="25206" y="0"/>
                </a:moveTo>
                <a:cubicBezTo>
                  <a:pt x="297054" y="104003"/>
                  <a:pt x="610174" y="208006"/>
                  <a:pt x="605973" y="358346"/>
                </a:cubicBezTo>
                <a:cubicBezTo>
                  <a:pt x="601772" y="508686"/>
                  <a:pt x="284770" y="838052"/>
                  <a:pt x="0" y="902043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96835AD-05DC-7444-99BA-221BF988124B}"/>
              </a:ext>
            </a:extLst>
          </p:cNvPr>
          <p:cNvSpPr txBox="1"/>
          <p:nvPr/>
        </p:nvSpPr>
        <p:spPr>
          <a:xfrm>
            <a:off x="775396" y="13797053"/>
            <a:ext cx="4563895" cy="594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067"/>
              </a:lnSpc>
            </a:pPr>
            <a:r>
              <a:rPr lang="en-US" sz="3200" dirty="0"/>
              <a:t>Minimizer seed index</a:t>
            </a:r>
          </a:p>
        </p:txBody>
      </p:sp>
      <p:sp>
        <p:nvSpPr>
          <p:cNvPr id="136" name="Rounded Rectangle 135">
            <a:extLst>
              <a:ext uri="{FF2B5EF4-FFF2-40B4-BE49-F238E27FC236}">
                <a16:creationId xmlns:a16="http://schemas.microsoft.com/office/drawing/2014/main" id="{2B6D15F6-0112-C84D-A43F-660C42C1F6D4}"/>
              </a:ext>
            </a:extLst>
          </p:cNvPr>
          <p:cNvSpPr/>
          <p:nvPr/>
        </p:nvSpPr>
        <p:spPr>
          <a:xfrm>
            <a:off x="6493589" y="13990854"/>
            <a:ext cx="2555507" cy="1022496"/>
          </a:xfrm>
          <a:prstGeom prst="roundRect">
            <a:avLst>
              <a:gd name="adj" fmla="val 778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1 occurrence</a:t>
            </a: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22F5DFBD-4E61-0847-B646-42C32866801A}"/>
              </a:ext>
            </a:extLst>
          </p:cNvPr>
          <p:cNvCxnSpPr>
            <a:cxnSpLocks/>
          </p:cNvCxnSpPr>
          <p:nvPr/>
        </p:nvCxnSpPr>
        <p:spPr>
          <a:xfrm flipH="1">
            <a:off x="6828752" y="13498508"/>
            <a:ext cx="1" cy="432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07846939-AD6C-9F47-B9C0-B07783C8EA61}"/>
              </a:ext>
            </a:extLst>
          </p:cNvPr>
          <p:cNvCxnSpPr>
            <a:cxnSpLocks/>
          </p:cNvCxnSpPr>
          <p:nvPr/>
        </p:nvCxnSpPr>
        <p:spPr>
          <a:xfrm flipH="1">
            <a:off x="9770626" y="13463635"/>
            <a:ext cx="1" cy="1404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AEC7EB43-6CFE-7943-8667-EB6C8FCBAA62}"/>
              </a:ext>
            </a:extLst>
          </p:cNvPr>
          <p:cNvSpPr txBox="1"/>
          <p:nvPr/>
        </p:nvSpPr>
        <p:spPr>
          <a:xfrm>
            <a:off x="14015102" y="10836582"/>
            <a:ext cx="1142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Read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D93E86C-CA36-624E-A555-FD04C21960FC}"/>
              </a:ext>
            </a:extLst>
          </p:cNvPr>
          <p:cNvSpPr/>
          <p:nvPr/>
        </p:nvSpPr>
        <p:spPr>
          <a:xfrm>
            <a:off x="14247413" y="12344509"/>
            <a:ext cx="1620000" cy="243420"/>
          </a:xfrm>
          <a:prstGeom prst="rect">
            <a:avLst/>
          </a:prstGeom>
          <a:solidFill>
            <a:srgbClr val="4FC3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4420E574-8DDB-5F40-BDE9-D7332887F5AF}"/>
              </a:ext>
            </a:extLst>
          </p:cNvPr>
          <p:cNvSpPr/>
          <p:nvPr/>
        </p:nvSpPr>
        <p:spPr>
          <a:xfrm>
            <a:off x="14102111" y="11306581"/>
            <a:ext cx="1620000" cy="2434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1F4A487D-3559-B443-BD94-3B20F6229F39}"/>
              </a:ext>
            </a:extLst>
          </p:cNvPr>
          <p:cNvSpPr txBox="1"/>
          <p:nvPr/>
        </p:nvSpPr>
        <p:spPr>
          <a:xfrm>
            <a:off x="14182214" y="12227470"/>
            <a:ext cx="1778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1010101010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41C9A24C-1D4D-BC41-AD73-19A61AF783A1}"/>
              </a:ext>
            </a:extLst>
          </p:cNvPr>
          <p:cNvSpPr txBox="1"/>
          <p:nvPr/>
        </p:nvSpPr>
        <p:spPr>
          <a:xfrm>
            <a:off x="14166667" y="12639705"/>
            <a:ext cx="2984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Patterned read</a:t>
            </a:r>
          </a:p>
        </p:txBody>
      </p:sp>
      <p:sp>
        <p:nvSpPr>
          <p:cNvPr id="155" name="Freeform 154">
            <a:extLst>
              <a:ext uri="{FF2B5EF4-FFF2-40B4-BE49-F238E27FC236}">
                <a16:creationId xmlns:a16="http://schemas.microsoft.com/office/drawing/2014/main" id="{B3EDAFAE-9220-144E-ABDB-ED574CEA15D0}"/>
              </a:ext>
            </a:extLst>
          </p:cNvPr>
          <p:cNvSpPr/>
          <p:nvPr/>
        </p:nvSpPr>
        <p:spPr>
          <a:xfrm rot="21196651" flipH="1">
            <a:off x="13750382" y="11486319"/>
            <a:ext cx="367207" cy="1696620"/>
          </a:xfrm>
          <a:custGeom>
            <a:avLst/>
            <a:gdLst>
              <a:gd name="connsiteX0" fmla="*/ 0 w 583219"/>
              <a:gd name="connsiteY0" fmla="*/ 0 h 926756"/>
              <a:gd name="connsiteX1" fmla="*/ 580767 w 583219"/>
              <a:gd name="connsiteY1" fmla="*/ 358346 h 926756"/>
              <a:gd name="connsiteX2" fmla="*/ 222421 w 583219"/>
              <a:gd name="connsiteY2" fmla="*/ 902043 h 926756"/>
              <a:gd name="connsiteX3" fmla="*/ 222421 w 583219"/>
              <a:gd name="connsiteY3" fmla="*/ 902043 h 926756"/>
              <a:gd name="connsiteX4" fmla="*/ 210065 w 583219"/>
              <a:gd name="connsiteY4" fmla="*/ 926756 h 926756"/>
              <a:gd name="connsiteX0" fmla="*/ 0 w 635473"/>
              <a:gd name="connsiteY0" fmla="*/ 0 h 926756"/>
              <a:gd name="connsiteX1" fmla="*/ 633293 w 635473"/>
              <a:gd name="connsiteY1" fmla="*/ 421947 h 926756"/>
              <a:gd name="connsiteX2" fmla="*/ 222421 w 635473"/>
              <a:gd name="connsiteY2" fmla="*/ 902043 h 926756"/>
              <a:gd name="connsiteX3" fmla="*/ 222421 w 635473"/>
              <a:gd name="connsiteY3" fmla="*/ 902043 h 926756"/>
              <a:gd name="connsiteX4" fmla="*/ 210065 w 635473"/>
              <a:gd name="connsiteY4" fmla="*/ 926756 h 926756"/>
              <a:gd name="connsiteX0" fmla="*/ 0 w 635473"/>
              <a:gd name="connsiteY0" fmla="*/ 0 h 902043"/>
              <a:gd name="connsiteX1" fmla="*/ 633293 w 635473"/>
              <a:gd name="connsiteY1" fmla="*/ 421947 h 902043"/>
              <a:gd name="connsiteX2" fmla="*/ 222421 w 635473"/>
              <a:gd name="connsiteY2" fmla="*/ 902043 h 902043"/>
              <a:gd name="connsiteX3" fmla="*/ 222421 w 635473"/>
              <a:gd name="connsiteY3" fmla="*/ 902043 h 902043"/>
              <a:gd name="connsiteX0" fmla="*/ 0 w 635473"/>
              <a:gd name="connsiteY0" fmla="*/ 0 h 902043"/>
              <a:gd name="connsiteX1" fmla="*/ 633293 w 635473"/>
              <a:gd name="connsiteY1" fmla="*/ 421947 h 902043"/>
              <a:gd name="connsiteX2" fmla="*/ 222421 w 635473"/>
              <a:gd name="connsiteY2" fmla="*/ 902043 h 902043"/>
              <a:gd name="connsiteX3" fmla="*/ 443035 w 635473"/>
              <a:gd name="connsiteY3" fmla="*/ 806642 h 902043"/>
              <a:gd name="connsiteX0" fmla="*/ 0 w 635473"/>
              <a:gd name="connsiteY0" fmla="*/ 0 h 902043"/>
              <a:gd name="connsiteX1" fmla="*/ 633293 w 635473"/>
              <a:gd name="connsiteY1" fmla="*/ 421947 h 902043"/>
              <a:gd name="connsiteX2" fmla="*/ 222421 w 635473"/>
              <a:gd name="connsiteY2" fmla="*/ 902043 h 902043"/>
              <a:gd name="connsiteX3" fmla="*/ 443035 w 635473"/>
              <a:gd name="connsiteY3" fmla="*/ 806642 h 902043"/>
              <a:gd name="connsiteX0" fmla="*/ 0 w 635473"/>
              <a:gd name="connsiteY0" fmla="*/ 0 h 1065882"/>
              <a:gd name="connsiteX1" fmla="*/ 633293 w 635473"/>
              <a:gd name="connsiteY1" fmla="*/ 421947 h 1065882"/>
              <a:gd name="connsiteX2" fmla="*/ 222421 w 635473"/>
              <a:gd name="connsiteY2" fmla="*/ 902043 h 1065882"/>
              <a:gd name="connsiteX3" fmla="*/ 422024 w 635473"/>
              <a:gd name="connsiteY3" fmla="*/ 1022884 h 1065882"/>
              <a:gd name="connsiteX0" fmla="*/ 0 w 646220"/>
              <a:gd name="connsiteY0" fmla="*/ 0 h 1022884"/>
              <a:gd name="connsiteX1" fmla="*/ 633293 w 646220"/>
              <a:gd name="connsiteY1" fmla="*/ 421947 h 1022884"/>
              <a:gd name="connsiteX2" fmla="*/ 422024 w 646220"/>
              <a:gd name="connsiteY2" fmla="*/ 1022884 h 1022884"/>
              <a:gd name="connsiteX0" fmla="*/ 0 w 635193"/>
              <a:gd name="connsiteY0" fmla="*/ 0 h 940203"/>
              <a:gd name="connsiteX1" fmla="*/ 633293 w 635193"/>
              <a:gd name="connsiteY1" fmla="*/ 421947 h 940203"/>
              <a:gd name="connsiteX2" fmla="*/ 201410 w 635193"/>
              <a:gd name="connsiteY2" fmla="*/ 940203 h 940203"/>
              <a:gd name="connsiteX0" fmla="*/ 0 w 635768"/>
              <a:gd name="connsiteY0" fmla="*/ 0 h 940211"/>
              <a:gd name="connsiteX1" fmla="*/ 633293 w 635768"/>
              <a:gd name="connsiteY1" fmla="*/ 421947 h 940211"/>
              <a:gd name="connsiteX2" fmla="*/ 201410 w 635768"/>
              <a:gd name="connsiteY2" fmla="*/ 940203 h 940211"/>
              <a:gd name="connsiteX0" fmla="*/ 0 w 633299"/>
              <a:gd name="connsiteY0" fmla="*/ 0 h 921130"/>
              <a:gd name="connsiteX1" fmla="*/ 633293 w 633299"/>
              <a:gd name="connsiteY1" fmla="*/ 421947 h 921130"/>
              <a:gd name="connsiteX2" fmla="*/ 12313 w 633299"/>
              <a:gd name="connsiteY2" fmla="*/ 921122 h 921130"/>
              <a:gd name="connsiteX0" fmla="*/ 0 w 633300"/>
              <a:gd name="connsiteY0" fmla="*/ 0 h 924930"/>
              <a:gd name="connsiteX1" fmla="*/ 633293 w 633300"/>
              <a:gd name="connsiteY1" fmla="*/ 421947 h 924930"/>
              <a:gd name="connsiteX2" fmla="*/ 12313 w 633300"/>
              <a:gd name="connsiteY2" fmla="*/ 921122 h 924930"/>
              <a:gd name="connsiteX0" fmla="*/ 0 w 517746"/>
              <a:gd name="connsiteY0" fmla="*/ 0 h 925170"/>
              <a:gd name="connsiteX1" fmla="*/ 517734 w 517746"/>
              <a:gd name="connsiteY1" fmla="*/ 447387 h 925170"/>
              <a:gd name="connsiteX2" fmla="*/ 12313 w 517746"/>
              <a:gd name="connsiteY2" fmla="*/ 921122 h 925170"/>
              <a:gd name="connsiteX0" fmla="*/ 0 w 524122"/>
              <a:gd name="connsiteY0" fmla="*/ 0 h 925507"/>
              <a:gd name="connsiteX1" fmla="*/ 517734 w 524122"/>
              <a:gd name="connsiteY1" fmla="*/ 447387 h 925507"/>
              <a:gd name="connsiteX2" fmla="*/ 12313 w 524122"/>
              <a:gd name="connsiteY2" fmla="*/ 921122 h 925507"/>
              <a:gd name="connsiteX0" fmla="*/ 0 w 524649"/>
              <a:gd name="connsiteY0" fmla="*/ 0 h 937650"/>
              <a:gd name="connsiteX1" fmla="*/ 517734 w 524649"/>
              <a:gd name="connsiteY1" fmla="*/ 447387 h 937650"/>
              <a:gd name="connsiteX2" fmla="*/ 12313 w 524649"/>
              <a:gd name="connsiteY2" fmla="*/ 921122 h 937650"/>
              <a:gd name="connsiteX0" fmla="*/ 0 w 524648"/>
              <a:gd name="connsiteY0" fmla="*/ 0 h 930164"/>
              <a:gd name="connsiteX1" fmla="*/ 517734 w 524648"/>
              <a:gd name="connsiteY1" fmla="*/ 447387 h 930164"/>
              <a:gd name="connsiteX2" fmla="*/ 12313 w 524648"/>
              <a:gd name="connsiteY2" fmla="*/ 921122 h 930164"/>
              <a:gd name="connsiteX0" fmla="*/ 0 w 521878"/>
              <a:gd name="connsiteY0" fmla="*/ 0 h 933163"/>
              <a:gd name="connsiteX1" fmla="*/ 517734 w 521878"/>
              <a:gd name="connsiteY1" fmla="*/ 447387 h 933163"/>
              <a:gd name="connsiteX2" fmla="*/ 12313 w 521878"/>
              <a:gd name="connsiteY2" fmla="*/ 921122 h 933163"/>
              <a:gd name="connsiteX0" fmla="*/ 0 w 702414"/>
              <a:gd name="connsiteY0" fmla="*/ 0 h 934121"/>
              <a:gd name="connsiteX1" fmla="*/ 699828 w 702414"/>
              <a:gd name="connsiteY1" fmla="*/ 471337 h 934121"/>
              <a:gd name="connsiteX2" fmla="*/ 12313 w 702414"/>
              <a:gd name="connsiteY2" fmla="*/ 921122 h 934121"/>
              <a:gd name="connsiteX0" fmla="*/ 0 w 723902"/>
              <a:gd name="connsiteY0" fmla="*/ 0 h 932842"/>
              <a:gd name="connsiteX1" fmla="*/ 699828 w 723902"/>
              <a:gd name="connsiteY1" fmla="*/ 471337 h 932842"/>
              <a:gd name="connsiteX2" fmla="*/ 12313 w 723902"/>
              <a:gd name="connsiteY2" fmla="*/ 921122 h 932842"/>
              <a:gd name="connsiteX0" fmla="*/ 0 w 703294"/>
              <a:gd name="connsiteY0" fmla="*/ 0 h 932613"/>
              <a:gd name="connsiteX1" fmla="*/ 699828 w 703294"/>
              <a:gd name="connsiteY1" fmla="*/ 471337 h 932613"/>
              <a:gd name="connsiteX2" fmla="*/ 12313 w 703294"/>
              <a:gd name="connsiteY2" fmla="*/ 921122 h 932613"/>
              <a:gd name="connsiteX0" fmla="*/ 0 w 1540784"/>
              <a:gd name="connsiteY0" fmla="*/ 0 h 932725"/>
              <a:gd name="connsiteX1" fmla="*/ 1539503 w 1540784"/>
              <a:gd name="connsiteY1" fmla="*/ 474586 h 932725"/>
              <a:gd name="connsiteX2" fmla="*/ 12313 w 1540784"/>
              <a:gd name="connsiteY2" fmla="*/ 921122 h 932725"/>
              <a:gd name="connsiteX0" fmla="*/ 0 w 2010579"/>
              <a:gd name="connsiteY0" fmla="*/ 0 h 931439"/>
              <a:gd name="connsiteX1" fmla="*/ 2009634 w 2010579"/>
              <a:gd name="connsiteY1" fmla="*/ 433282 h 931439"/>
              <a:gd name="connsiteX2" fmla="*/ 12313 w 2010579"/>
              <a:gd name="connsiteY2" fmla="*/ 921122 h 931439"/>
              <a:gd name="connsiteX0" fmla="*/ 0 w 2010579"/>
              <a:gd name="connsiteY0" fmla="*/ 0 h 931439"/>
              <a:gd name="connsiteX1" fmla="*/ 2009634 w 2010579"/>
              <a:gd name="connsiteY1" fmla="*/ 433282 h 931439"/>
              <a:gd name="connsiteX2" fmla="*/ 12313 w 2010579"/>
              <a:gd name="connsiteY2" fmla="*/ 921122 h 931439"/>
              <a:gd name="connsiteX0" fmla="*/ 0 w 3168338"/>
              <a:gd name="connsiteY0" fmla="*/ 0 h 931800"/>
              <a:gd name="connsiteX1" fmla="*/ 3167767 w 3168338"/>
              <a:gd name="connsiteY1" fmla="*/ 445840 h 931800"/>
              <a:gd name="connsiteX2" fmla="*/ 12313 w 3168338"/>
              <a:gd name="connsiteY2" fmla="*/ 921122 h 9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68338" h="931800">
                <a:moveTo>
                  <a:pt x="0" y="0"/>
                </a:moveTo>
                <a:cubicBezTo>
                  <a:pt x="1902167" y="11033"/>
                  <a:pt x="3120194" y="192092"/>
                  <a:pt x="3167767" y="445840"/>
                </a:cubicBezTo>
                <a:cubicBezTo>
                  <a:pt x="3215340" y="699588"/>
                  <a:pt x="294452" y="991600"/>
                  <a:pt x="12313" y="921122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27AB0C2-03F3-1F42-919F-218B2DFACF70}"/>
              </a:ext>
            </a:extLst>
          </p:cNvPr>
          <p:cNvSpPr txBox="1"/>
          <p:nvPr/>
        </p:nvSpPr>
        <p:spPr>
          <a:xfrm>
            <a:off x="14198051" y="11857168"/>
            <a:ext cx="2672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Diet pattern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A00C6FF0-210B-784E-9806-AA4CB8176D9F}"/>
              </a:ext>
            </a:extLst>
          </p:cNvPr>
          <p:cNvSpPr/>
          <p:nvPr/>
        </p:nvSpPr>
        <p:spPr>
          <a:xfrm>
            <a:off x="14260581" y="13103520"/>
            <a:ext cx="900000" cy="2434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F7E38672-D091-9C4B-825C-DFBE308E27F3}"/>
              </a:ext>
            </a:extLst>
          </p:cNvPr>
          <p:cNvSpPr/>
          <p:nvPr/>
        </p:nvSpPr>
        <p:spPr>
          <a:xfrm>
            <a:off x="14260581" y="13432769"/>
            <a:ext cx="396000" cy="1463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C0ACBF32-9090-4D4B-B4D1-6B766D166651}"/>
              </a:ext>
            </a:extLst>
          </p:cNvPr>
          <p:cNvSpPr/>
          <p:nvPr/>
        </p:nvSpPr>
        <p:spPr>
          <a:xfrm>
            <a:off x="14412981" y="13615854"/>
            <a:ext cx="396000" cy="1463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862F5DA-4941-8D43-9A50-F5E8C9D3FB9D}"/>
              </a:ext>
            </a:extLst>
          </p:cNvPr>
          <p:cNvCxnSpPr>
            <a:cxnSpLocks/>
          </p:cNvCxnSpPr>
          <p:nvPr/>
        </p:nvCxnSpPr>
        <p:spPr>
          <a:xfrm flipV="1">
            <a:off x="14249186" y="11555865"/>
            <a:ext cx="0" cy="788644"/>
          </a:xfrm>
          <a:prstGeom prst="line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D4901B02-0EF6-F04C-ACF7-F4C1EA9C96F2}"/>
              </a:ext>
            </a:extLst>
          </p:cNvPr>
          <p:cNvSpPr/>
          <p:nvPr/>
        </p:nvSpPr>
        <p:spPr>
          <a:xfrm>
            <a:off x="14553783" y="13799344"/>
            <a:ext cx="396000" cy="1463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58F556D4-96FA-314D-903B-B36C464E3031}"/>
              </a:ext>
            </a:extLst>
          </p:cNvPr>
          <p:cNvCxnSpPr>
            <a:cxnSpLocks/>
          </p:cNvCxnSpPr>
          <p:nvPr/>
        </p:nvCxnSpPr>
        <p:spPr>
          <a:xfrm flipV="1">
            <a:off x="14102111" y="11555865"/>
            <a:ext cx="0" cy="788644"/>
          </a:xfrm>
          <a:prstGeom prst="line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7CE4CCCF-4A5E-0D46-B6D1-CE2EC99C8F13}"/>
              </a:ext>
            </a:extLst>
          </p:cNvPr>
          <p:cNvSpPr txBox="1"/>
          <p:nvPr/>
        </p:nvSpPr>
        <p:spPr>
          <a:xfrm>
            <a:off x="14456068" y="11485543"/>
            <a:ext cx="3280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Alignment index</a:t>
            </a: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3909E93F-2C49-764E-9E2C-8CFB084A2A9F}"/>
              </a:ext>
            </a:extLst>
          </p:cNvPr>
          <p:cNvCxnSpPr/>
          <p:nvPr/>
        </p:nvCxnSpPr>
        <p:spPr>
          <a:xfrm>
            <a:off x="14069006" y="11754834"/>
            <a:ext cx="216000" cy="0"/>
          </a:xfrm>
          <a:prstGeom prst="straightConnector1">
            <a:avLst/>
          </a:prstGeom>
          <a:ln w="28575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A519805B-D30F-D848-9E01-5E2225BA7953}"/>
              </a:ext>
            </a:extLst>
          </p:cNvPr>
          <p:cNvCxnSpPr/>
          <p:nvPr/>
        </p:nvCxnSpPr>
        <p:spPr>
          <a:xfrm>
            <a:off x="13895514" y="11754834"/>
            <a:ext cx="216000" cy="0"/>
          </a:xfrm>
          <a:prstGeom prst="straightConnector1">
            <a:avLst/>
          </a:prstGeom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5CA7CD1-FE54-7344-96E3-7DC455A2E443}"/>
              </a:ext>
            </a:extLst>
          </p:cNvPr>
          <p:cNvCxnSpPr>
            <a:cxnSpLocks/>
          </p:cNvCxnSpPr>
          <p:nvPr/>
        </p:nvCxnSpPr>
        <p:spPr>
          <a:xfrm flipH="1">
            <a:off x="14251101" y="11754834"/>
            <a:ext cx="216000" cy="0"/>
          </a:xfrm>
          <a:prstGeom prst="straightConnector1">
            <a:avLst/>
          </a:prstGeom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29F8CB8B-7F00-4B47-AAA1-F432B7642292}"/>
              </a:ext>
            </a:extLst>
          </p:cNvPr>
          <p:cNvCxnSpPr>
            <a:cxnSpLocks/>
          </p:cNvCxnSpPr>
          <p:nvPr/>
        </p:nvCxnSpPr>
        <p:spPr>
          <a:xfrm flipH="1">
            <a:off x="14948992" y="14018318"/>
            <a:ext cx="1" cy="468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66773FB4-BE7D-5D49-9EDB-18FC66B52C94}"/>
              </a:ext>
            </a:extLst>
          </p:cNvPr>
          <p:cNvCxnSpPr>
            <a:cxnSpLocks/>
          </p:cNvCxnSpPr>
          <p:nvPr/>
        </p:nvCxnSpPr>
        <p:spPr>
          <a:xfrm flipV="1">
            <a:off x="9334632" y="11561496"/>
            <a:ext cx="0" cy="430418"/>
          </a:xfrm>
          <a:prstGeom prst="line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86F026C1-876D-E64D-9899-116AF65D9F71}"/>
              </a:ext>
            </a:extLst>
          </p:cNvPr>
          <p:cNvCxnSpPr/>
          <p:nvPr/>
        </p:nvCxnSpPr>
        <p:spPr>
          <a:xfrm>
            <a:off x="9301527" y="11628621"/>
            <a:ext cx="216000" cy="0"/>
          </a:xfrm>
          <a:prstGeom prst="straightConnector1">
            <a:avLst/>
          </a:prstGeom>
          <a:ln w="28575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2FE4BA75-25BF-5C41-BE93-482DF925713F}"/>
              </a:ext>
            </a:extLst>
          </p:cNvPr>
          <p:cNvCxnSpPr/>
          <p:nvPr/>
        </p:nvCxnSpPr>
        <p:spPr>
          <a:xfrm>
            <a:off x="9128035" y="11628621"/>
            <a:ext cx="216000" cy="0"/>
          </a:xfrm>
          <a:prstGeom prst="straightConnector1">
            <a:avLst/>
          </a:prstGeom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567E8C5C-8AF8-F546-82DF-C9C174751DB7}"/>
              </a:ext>
            </a:extLst>
          </p:cNvPr>
          <p:cNvCxnSpPr>
            <a:cxnSpLocks/>
          </p:cNvCxnSpPr>
          <p:nvPr/>
        </p:nvCxnSpPr>
        <p:spPr>
          <a:xfrm flipH="1">
            <a:off x="9483622" y="11628621"/>
            <a:ext cx="216000" cy="0"/>
          </a:xfrm>
          <a:prstGeom prst="straightConnector1">
            <a:avLst/>
          </a:prstGeom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709420D8-2247-AF48-A3F0-9B25957FAB26}"/>
              </a:ext>
            </a:extLst>
          </p:cNvPr>
          <p:cNvSpPr/>
          <p:nvPr/>
        </p:nvSpPr>
        <p:spPr>
          <a:xfrm>
            <a:off x="1627927" y="19392459"/>
            <a:ext cx="6078278" cy="832484"/>
          </a:xfrm>
          <a:prstGeom prst="roundRect">
            <a:avLst>
              <a:gd name="adj" fmla="val 778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/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B9E7F09A-2AEF-9040-9CE7-5E12E2DF1E8E}"/>
              </a:ext>
            </a:extLst>
          </p:cNvPr>
          <p:cNvCxnSpPr>
            <a:cxnSpLocks/>
          </p:cNvCxnSpPr>
          <p:nvPr/>
        </p:nvCxnSpPr>
        <p:spPr>
          <a:xfrm rot="5400000">
            <a:off x="7036975" y="19511534"/>
            <a:ext cx="0" cy="594344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CE4DC220-2431-A24A-AE48-22015923A9EF}"/>
              </a:ext>
            </a:extLst>
          </p:cNvPr>
          <p:cNvSpPr txBox="1"/>
          <p:nvPr/>
        </p:nvSpPr>
        <p:spPr>
          <a:xfrm>
            <a:off x="2077132" y="19542537"/>
            <a:ext cx="4984619" cy="521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60"/>
              </a:lnSpc>
            </a:pPr>
            <a:r>
              <a:rPr lang="en-US" sz="3200" dirty="0"/>
              <a:t>3,   5,   15,   19,   23,   25,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3630C96E-F666-E54C-AD33-DC67262B5B1A}"/>
              </a:ext>
            </a:extLst>
          </p:cNvPr>
          <p:cNvSpPr/>
          <p:nvPr/>
        </p:nvSpPr>
        <p:spPr>
          <a:xfrm>
            <a:off x="3356100" y="19823311"/>
            <a:ext cx="5693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  <a:latin typeface="arial" panose="020B0604020202020204" pitchFamily="34" charset="0"/>
              </a:rPr>
              <a:t>✓</a:t>
            </a:r>
            <a:endParaRPr lang="en-US" sz="4000" b="1" dirty="0">
              <a:solidFill>
                <a:srgbClr val="00B050"/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2428EC23-0D72-DD46-8BD0-3045E5E70D16}"/>
              </a:ext>
            </a:extLst>
          </p:cNvPr>
          <p:cNvSpPr/>
          <p:nvPr/>
        </p:nvSpPr>
        <p:spPr>
          <a:xfrm>
            <a:off x="1986871" y="19823311"/>
            <a:ext cx="6046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arial" panose="020B0604020202020204" pitchFamily="34" charset="0"/>
              </a:rPr>
              <a:t>✕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3CDDCE5A-645E-A34D-9BCB-753DD55D68B5}"/>
              </a:ext>
            </a:extLst>
          </p:cNvPr>
          <p:cNvSpPr/>
          <p:nvPr/>
        </p:nvSpPr>
        <p:spPr>
          <a:xfrm>
            <a:off x="2616644" y="19823311"/>
            <a:ext cx="6046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arial" panose="020B0604020202020204" pitchFamily="34" charset="0"/>
              </a:rPr>
              <a:t>✕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44F72481-4EE9-2E43-8CC7-830FFE42A73E}"/>
              </a:ext>
            </a:extLst>
          </p:cNvPr>
          <p:cNvSpPr/>
          <p:nvPr/>
        </p:nvSpPr>
        <p:spPr>
          <a:xfrm>
            <a:off x="4205565" y="19823311"/>
            <a:ext cx="5693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  <a:latin typeface="arial" panose="020B0604020202020204" pitchFamily="34" charset="0"/>
              </a:rPr>
              <a:t>✓</a:t>
            </a:r>
            <a:endParaRPr lang="en-US" sz="4000" b="1" dirty="0">
              <a:solidFill>
                <a:srgbClr val="00B050"/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DD02ECB9-4E74-434E-81A9-D8836BD1A17C}"/>
              </a:ext>
            </a:extLst>
          </p:cNvPr>
          <p:cNvSpPr/>
          <p:nvPr/>
        </p:nvSpPr>
        <p:spPr>
          <a:xfrm>
            <a:off x="5045327" y="19823311"/>
            <a:ext cx="5693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  <a:latin typeface="arial" panose="020B0604020202020204" pitchFamily="34" charset="0"/>
              </a:rPr>
              <a:t>✓</a:t>
            </a:r>
            <a:endParaRPr lang="en-US" sz="4000" b="1" dirty="0">
              <a:solidFill>
                <a:srgbClr val="00B050"/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9B65A3B0-121D-3A42-B9B4-C486BC307FA3}"/>
              </a:ext>
            </a:extLst>
          </p:cNvPr>
          <p:cNvSpPr/>
          <p:nvPr/>
        </p:nvSpPr>
        <p:spPr>
          <a:xfrm>
            <a:off x="5845109" y="19823311"/>
            <a:ext cx="5693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  <a:latin typeface="arial" panose="020B0604020202020204" pitchFamily="34" charset="0"/>
              </a:rPr>
              <a:t>✓</a:t>
            </a:r>
            <a:endParaRPr lang="en-US" sz="4000" b="1" dirty="0">
              <a:solidFill>
                <a:srgbClr val="00B050"/>
              </a:solidFill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C2CF25DF-692A-9440-88F7-6106DA0829D4}"/>
              </a:ext>
            </a:extLst>
          </p:cNvPr>
          <p:cNvSpPr txBox="1"/>
          <p:nvPr/>
        </p:nvSpPr>
        <p:spPr>
          <a:xfrm>
            <a:off x="2874456" y="21025803"/>
            <a:ext cx="5878462" cy="469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40"/>
              </a:lnSpc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15 is a potential mapping location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3" name="Freeform 202">
            <a:extLst>
              <a:ext uri="{FF2B5EF4-FFF2-40B4-BE49-F238E27FC236}">
                <a16:creationId xmlns:a16="http://schemas.microsoft.com/office/drawing/2014/main" id="{60EC89FE-89BC-1C4A-B29A-17EF3871EDC6}"/>
              </a:ext>
            </a:extLst>
          </p:cNvPr>
          <p:cNvSpPr/>
          <p:nvPr/>
        </p:nvSpPr>
        <p:spPr>
          <a:xfrm flipH="1">
            <a:off x="2805282" y="20143302"/>
            <a:ext cx="459750" cy="862841"/>
          </a:xfrm>
          <a:custGeom>
            <a:avLst/>
            <a:gdLst>
              <a:gd name="connsiteX0" fmla="*/ 0 w 583219"/>
              <a:gd name="connsiteY0" fmla="*/ 0 h 926756"/>
              <a:gd name="connsiteX1" fmla="*/ 580767 w 583219"/>
              <a:gd name="connsiteY1" fmla="*/ 358346 h 926756"/>
              <a:gd name="connsiteX2" fmla="*/ 222421 w 583219"/>
              <a:gd name="connsiteY2" fmla="*/ 902043 h 926756"/>
              <a:gd name="connsiteX3" fmla="*/ 222421 w 583219"/>
              <a:gd name="connsiteY3" fmla="*/ 902043 h 926756"/>
              <a:gd name="connsiteX4" fmla="*/ 210065 w 583219"/>
              <a:gd name="connsiteY4" fmla="*/ 926756 h 926756"/>
              <a:gd name="connsiteX0" fmla="*/ 0 w 583219"/>
              <a:gd name="connsiteY0" fmla="*/ 0 h 902043"/>
              <a:gd name="connsiteX1" fmla="*/ 580767 w 583219"/>
              <a:gd name="connsiteY1" fmla="*/ 358346 h 902043"/>
              <a:gd name="connsiteX2" fmla="*/ 222421 w 583219"/>
              <a:gd name="connsiteY2" fmla="*/ 902043 h 902043"/>
              <a:gd name="connsiteX3" fmla="*/ 222421 w 583219"/>
              <a:gd name="connsiteY3" fmla="*/ 902043 h 902043"/>
              <a:gd name="connsiteX0" fmla="*/ 25206 w 608425"/>
              <a:gd name="connsiteY0" fmla="*/ 0 h 902043"/>
              <a:gd name="connsiteX1" fmla="*/ 605973 w 608425"/>
              <a:gd name="connsiteY1" fmla="*/ 358346 h 902043"/>
              <a:gd name="connsiteX2" fmla="*/ 247627 w 608425"/>
              <a:gd name="connsiteY2" fmla="*/ 902043 h 902043"/>
              <a:gd name="connsiteX3" fmla="*/ 0 w 608425"/>
              <a:gd name="connsiteY3" fmla="*/ 902043 h 902043"/>
              <a:gd name="connsiteX0" fmla="*/ 25206 w 655961"/>
              <a:gd name="connsiteY0" fmla="*/ 0 h 912994"/>
              <a:gd name="connsiteX1" fmla="*/ 605973 w 655961"/>
              <a:gd name="connsiteY1" fmla="*/ 358346 h 912994"/>
              <a:gd name="connsiteX2" fmla="*/ 625068 w 655961"/>
              <a:gd name="connsiteY2" fmla="*/ 912994 h 912994"/>
              <a:gd name="connsiteX3" fmla="*/ 0 w 655961"/>
              <a:gd name="connsiteY3" fmla="*/ 902043 h 912994"/>
              <a:gd name="connsiteX0" fmla="*/ 25206 w 606013"/>
              <a:gd name="connsiteY0" fmla="*/ 0 h 902043"/>
              <a:gd name="connsiteX1" fmla="*/ 605973 w 606013"/>
              <a:gd name="connsiteY1" fmla="*/ 358346 h 902043"/>
              <a:gd name="connsiteX2" fmla="*/ 0 w 606013"/>
              <a:gd name="connsiteY2" fmla="*/ 902043 h 902043"/>
              <a:gd name="connsiteX0" fmla="*/ 25206 w 606014"/>
              <a:gd name="connsiteY0" fmla="*/ 0 h 902043"/>
              <a:gd name="connsiteX1" fmla="*/ 605973 w 606014"/>
              <a:gd name="connsiteY1" fmla="*/ 358346 h 902043"/>
              <a:gd name="connsiteX2" fmla="*/ 0 w 606014"/>
              <a:gd name="connsiteY2" fmla="*/ 902043 h 902043"/>
              <a:gd name="connsiteX0" fmla="*/ 424637 w 1014035"/>
              <a:gd name="connsiteY0" fmla="*/ 0 h 1117426"/>
              <a:gd name="connsiteX1" fmla="*/ 1005404 w 1014035"/>
              <a:gd name="connsiteY1" fmla="*/ 358346 h 1117426"/>
              <a:gd name="connsiteX2" fmla="*/ 0 w 1014035"/>
              <a:gd name="connsiteY2" fmla="*/ 1117426 h 1117426"/>
              <a:gd name="connsiteX0" fmla="*/ 424637 w 1193077"/>
              <a:gd name="connsiteY0" fmla="*/ 0 h 1117426"/>
              <a:gd name="connsiteX1" fmla="*/ 1186962 w 1193077"/>
              <a:gd name="connsiteY1" fmla="*/ 495408 h 1117426"/>
              <a:gd name="connsiteX2" fmla="*/ 0 w 1193077"/>
              <a:gd name="connsiteY2" fmla="*/ 1117426 h 1117426"/>
              <a:gd name="connsiteX0" fmla="*/ 424637 w 943088"/>
              <a:gd name="connsiteY0" fmla="*/ 0 h 1117426"/>
              <a:gd name="connsiteX1" fmla="*/ 932779 w 943088"/>
              <a:gd name="connsiteY1" fmla="*/ 514989 h 1117426"/>
              <a:gd name="connsiteX2" fmla="*/ 0 w 943088"/>
              <a:gd name="connsiteY2" fmla="*/ 1117426 h 1117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3088" h="1117426">
                <a:moveTo>
                  <a:pt x="424637" y="0"/>
                </a:moveTo>
                <a:cubicBezTo>
                  <a:pt x="696485" y="104003"/>
                  <a:pt x="1003552" y="328751"/>
                  <a:pt x="932779" y="514989"/>
                </a:cubicBezTo>
                <a:cubicBezTo>
                  <a:pt x="862006" y="701227"/>
                  <a:pt x="284770" y="1053435"/>
                  <a:pt x="0" y="1117426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C53163FC-7BB7-7041-82AF-07DF91388C07}"/>
              </a:ext>
            </a:extLst>
          </p:cNvPr>
          <p:cNvSpPr txBox="1"/>
          <p:nvPr/>
        </p:nvSpPr>
        <p:spPr>
          <a:xfrm>
            <a:off x="990334" y="18818402"/>
            <a:ext cx="7174034" cy="460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Sorted location list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0AEF705C-AC09-A14A-899E-A1C888999A32}"/>
              </a:ext>
            </a:extLst>
          </p:cNvPr>
          <p:cNvSpPr/>
          <p:nvPr/>
        </p:nvSpPr>
        <p:spPr>
          <a:xfrm>
            <a:off x="1433438" y="13205896"/>
            <a:ext cx="396000" cy="146340"/>
          </a:xfrm>
          <a:prstGeom prst="rect">
            <a:avLst/>
          </a:prstGeom>
          <a:solidFill>
            <a:srgbClr val="0DB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15950BFF-A61E-4945-99B3-53E20C1303C1}"/>
              </a:ext>
            </a:extLst>
          </p:cNvPr>
          <p:cNvSpPr/>
          <p:nvPr/>
        </p:nvSpPr>
        <p:spPr>
          <a:xfrm>
            <a:off x="1585838" y="13388981"/>
            <a:ext cx="396000" cy="146340"/>
          </a:xfrm>
          <a:prstGeom prst="rect">
            <a:avLst/>
          </a:prstGeom>
          <a:solidFill>
            <a:srgbClr val="0DB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31FB1A68-5A72-984C-B98F-CB77AD0E8C87}"/>
              </a:ext>
            </a:extLst>
          </p:cNvPr>
          <p:cNvSpPr/>
          <p:nvPr/>
        </p:nvSpPr>
        <p:spPr>
          <a:xfrm>
            <a:off x="1726640" y="13572471"/>
            <a:ext cx="396000" cy="146340"/>
          </a:xfrm>
          <a:prstGeom prst="rect">
            <a:avLst/>
          </a:prstGeom>
          <a:solidFill>
            <a:srgbClr val="0DB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37558608-366D-D14A-AD0B-2C7968EEE82C}"/>
              </a:ext>
            </a:extLst>
          </p:cNvPr>
          <p:cNvSpPr/>
          <p:nvPr/>
        </p:nvSpPr>
        <p:spPr>
          <a:xfrm>
            <a:off x="1727942" y="15861478"/>
            <a:ext cx="540000" cy="180000"/>
          </a:xfrm>
          <a:prstGeom prst="rect">
            <a:avLst/>
          </a:prstGeom>
          <a:solidFill>
            <a:srgbClr val="0DB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F2970591-29B2-BC4A-B6B1-25A32C303C91}"/>
              </a:ext>
            </a:extLst>
          </p:cNvPr>
          <p:cNvSpPr/>
          <p:nvPr/>
        </p:nvSpPr>
        <p:spPr>
          <a:xfrm>
            <a:off x="1727942" y="16269191"/>
            <a:ext cx="540000" cy="180000"/>
          </a:xfrm>
          <a:prstGeom prst="rect">
            <a:avLst/>
          </a:prstGeom>
          <a:solidFill>
            <a:srgbClr val="0DB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9B70CE74-3928-E94C-BFE0-3F902F213DF7}"/>
              </a:ext>
            </a:extLst>
          </p:cNvPr>
          <p:cNvCxnSpPr>
            <a:cxnSpLocks/>
          </p:cNvCxnSpPr>
          <p:nvPr/>
        </p:nvCxnSpPr>
        <p:spPr>
          <a:xfrm>
            <a:off x="8126223" y="1296773"/>
            <a:ext cx="0" cy="280698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3" name="Picture 232">
            <a:extLst>
              <a:ext uri="{FF2B5EF4-FFF2-40B4-BE49-F238E27FC236}">
                <a16:creationId xmlns:a16="http://schemas.microsoft.com/office/drawing/2014/main" id="{F20CF35A-183B-3944-920D-BBD0DB4CD9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883" r="16995"/>
          <a:stretch/>
        </p:blipFill>
        <p:spPr>
          <a:xfrm>
            <a:off x="6198364" y="1250111"/>
            <a:ext cx="1369181" cy="2129985"/>
          </a:xfrm>
          <a:prstGeom prst="rect">
            <a:avLst/>
          </a:prstGeom>
        </p:spPr>
      </p:pic>
      <p:sp>
        <p:nvSpPr>
          <p:cNvPr id="218" name="TextBox 217">
            <a:extLst>
              <a:ext uri="{FF2B5EF4-FFF2-40B4-BE49-F238E27FC236}">
                <a16:creationId xmlns:a16="http://schemas.microsoft.com/office/drawing/2014/main" id="{B0FEC635-A75B-C24B-98B0-389783525767}"/>
              </a:ext>
            </a:extLst>
          </p:cNvPr>
          <p:cNvSpPr txBox="1"/>
          <p:nvPr/>
        </p:nvSpPr>
        <p:spPr>
          <a:xfrm>
            <a:off x="559159" y="3560615"/>
            <a:ext cx="3566149" cy="851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DNA extraction and</a:t>
            </a:r>
          </a:p>
          <a:p>
            <a:pPr algn="ctr">
              <a:lnSpc>
                <a:spcPts val="2940"/>
              </a:lnSpc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Library preparation</a:t>
            </a:r>
          </a:p>
        </p:txBody>
      </p:sp>
      <p:pic>
        <p:nvPicPr>
          <p:cNvPr id="222" name="Picture 2" descr="https://lh3.googleusercontent.com/pXzkiApAtJlm5wrNuiTbAOy2Uk4ZVfY0Q_GnJJA3UqXy5pvkQ1QR_Apim4HfguFVysBkMqZwXE--yuJ37rwRStfuwa6htyD-2J7iR4-29tcNX82kO8DNfIjbcVZcTZ-1ZZycuwRV">
            <a:extLst>
              <a:ext uri="{FF2B5EF4-FFF2-40B4-BE49-F238E27FC236}">
                <a16:creationId xmlns:a16="http://schemas.microsoft.com/office/drawing/2014/main" id="{7FB2787F-C72E-6D4B-BEC7-8989C646C8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4"/>
          <a:stretch/>
        </p:blipFill>
        <p:spPr bwMode="auto">
          <a:xfrm>
            <a:off x="4410040" y="1209331"/>
            <a:ext cx="1498572" cy="207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7" name="Picture 4" descr="https://lh6.googleusercontent.com/cU7Yrfv3u9LyUQtVL2U62ErDvDpRg99HyvkpVUOSA-0eOdy700IeNmTF1T62OlEWzc37rOiZxNjGkFzqviX-HY9B0g5wCBP0tDBNXQZB8CyrXrq3Tre0tL3Zxgib6fcdxiYrLE0W">
            <a:extLst>
              <a:ext uri="{FF2B5EF4-FFF2-40B4-BE49-F238E27FC236}">
                <a16:creationId xmlns:a16="http://schemas.microsoft.com/office/drawing/2014/main" id="{9D34A6F9-E26F-4C40-9194-4382C76A6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114" y="2706562"/>
            <a:ext cx="1556316" cy="76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4" name="TextBox 253">
            <a:extLst>
              <a:ext uri="{FF2B5EF4-FFF2-40B4-BE49-F238E27FC236}">
                <a16:creationId xmlns:a16="http://schemas.microsoft.com/office/drawing/2014/main" id="{1F2700DB-188C-704D-8AD7-77103146D683}"/>
              </a:ext>
            </a:extLst>
          </p:cNvPr>
          <p:cNvSpPr txBox="1"/>
          <p:nvPr/>
        </p:nvSpPr>
        <p:spPr>
          <a:xfrm>
            <a:off x="4568766" y="3560615"/>
            <a:ext cx="2839359" cy="851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Sequencing and basecalling</a:t>
            </a:r>
          </a:p>
        </p:txBody>
      </p:sp>
      <p:pic>
        <p:nvPicPr>
          <p:cNvPr id="276" name="Picture 275">
            <a:extLst>
              <a:ext uri="{FF2B5EF4-FFF2-40B4-BE49-F238E27FC236}">
                <a16:creationId xmlns:a16="http://schemas.microsoft.com/office/drawing/2014/main" id="{BE61A4CB-674C-484C-9FCC-31CA752A1BD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6170" b="25863"/>
          <a:stretch/>
        </p:blipFill>
        <p:spPr>
          <a:xfrm>
            <a:off x="10255325" y="2064468"/>
            <a:ext cx="1787208" cy="481774"/>
          </a:xfrm>
          <a:prstGeom prst="rect">
            <a:avLst/>
          </a:prstGeom>
        </p:spPr>
      </p:pic>
      <p:pic>
        <p:nvPicPr>
          <p:cNvPr id="277" name="Picture 276">
            <a:extLst>
              <a:ext uri="{FF2B5EF4-FFF2-40B4-BE49-F238E27FC236}">
                <a16:creationId xmlns:a16="http://schemas.microsoft.com/office/drawing/2014/main" id="{28DE8301-8B08-A14C-BE7A-3EC34760CAC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253" t="24772" r="14144" b="28606"/>
          <a:stretch/>
        </p:blipFill>
        <p:spPr>
          <a:xfrm>
            <a:off x="10261475" y="2624069"/>
            <a:ext cx="1781059" cy="5419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1A99EA-5D6C-C54D-91E1-3215EE5891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38307" y="1517051"/>
            <a:ext cx="1804226" cy="469593"/>
          </a:xfrm>
          <a:prstGeom prst="rect">
            <a:avLst/>
          </a:prstGeom>
        </p:spPr>
      </p:pic>
      <p:sp>
        <p:nvSpPr>
          <p:cNvPr id="282" name="TextBox 281">
            <a:extLst>
              <a:ext uri="{FF2B5EF4-FFF2-40B4-BE49-F238E27FC236}">
                <a16:creationId xmlns:a16="http://schemas.microsoft.com/office/drawing/2014/main" id="{6A1FD7D3-16AA-B44C-9D74-452EF1E4D2CE}"/>
              </a:ext>
            </a:extLst>
          </p:cNvPr>
          <p:cNvSpPr txBox="1"/>
          <p:nvPr/>
        </p:nvSpPr>
        <p:spPr>
          <a:xfrm>
            <a:off x="8224256" y="3560616"/>
            <a:ext cx="4039186" cy="851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Accessing genomic databases</a:t>
            </a:r>
          </a:p>
        </p:txBody>
      </p: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CE9F32D6-6E5F-B84C-8856-830A13881B4C}"/>
              </a:ext>
            </a:extLst>
          </p:cNvPr>
          <p:cNvGrpSpPr/>
          <p:nvPr/>
        </p:nvGrpSpPr>
        <p:grpSpPr>
          <a:xfrm>
            <a:off x="931814" y="1411102"/>
            <a:ext cx="2742639" cy="2050412"/>
            <a:chOff x="-266513" y="3696348"/>
            <a:chExt cx="2150360" cy="1607618"/>
          </a:xfrm>
        </p:grpSpPr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6F8A95F5-4BB4-1740-9A3E-26454475D914}"/>
                </a:ext>
              </a:extLst>
            </p:cNvPr>
            <p:cNvCxnSpPr>
              <a:cxnSpLocks/>
            </p:cNvCxnSpPr>
            <p:nvPr/>
          </p:nvCxnSpPr>
          <p:spPr>
            <a:xfrm>
              <a:off x="1095828" y="3938817"/>
              <a:ext cx="120740" cy="42297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4B453A40-A7FE-194E-84EF-E86DA0073CBF}"/>
                </a:ext>
              </a:extLst>
            </p:cNvPr>
            <p:cNvCxnSpPr>
              <a:cxnSpLocks/>
              <a:endCxn id="312" idx="1"/>
            </p:cNvCxnSpPr>
            <p:nvPr/>
          </p:nvCxnSpPr>
          <p:spPr>
            <a:xfrm>
              <a:off x="1268308" y="4029074"/>
              <a:ext cx="74914" cy="84786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415E3ED5-F467-5A4F-A770-EBB8E734921E}"/>
                </a:ext>
              </a:extLst>
            </p:cNvPr>
            <p:cNvCxnSpPr>
              <a:cxnSpLocks/>
              <a:stCxn id="309" idx="7"/>
              <a:endCxn id="310" idx="3"/>
            </p:cNvCxnSpPr>
            <p:nvPr/>
          </p:nvCxnSpPr>
          <p:spPr>
            <a:xfrm flipV="1">
              <a:off x="1120204" y="4018978"/>
              <a:ext cx="96364" cy="6464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A975E61F-C975-FB4E-B522-A43EC9E09FA2}"/>
                </a:ext>
              </a:extLst>
            </p:cNvPr>
            <p:cNvCxnSpPr>
              <a:cxnSpLocks/>
              <a:stCxn id="309" idx="5"/>
              <a:endCxn id="311" idx="1"/>
            </p:cNvCxnSpPr>
            <p:nvPr/>
          </p:nvCxnSpPr>
          <p:spPr>
            <a:xfrm>
              <a:off x="1120204" y="4132372"/>
              <a:ext cx="77903" cy="94882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83595276-CF7C-CE4D-BC33-DEF6E4AB2AD6}"/>
                </a:ext>
              </a:extLst>
            </p:cNvPr>
            <p:cNvCxnSpPr>
              <a:cxnSpLocks/>
              <a:stCxn id="325" idx="7"/>
              <a:endCxn id="311" idx="3"/>
            </p:cNvCxnSpPr>
            <p:nvPr/>
          </p:nvCxnSpPr>
          <p:spPr>
            <a:xfrm flipV="1">
              <a:off x="1075041" y="4276005"/>
              <a:ext cx="123066" cy="34577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F84F5DC4-8722-B74A-B197-35C3E68965B9}"/>
                </a:ext>
              </a:extLst>
            </p:cNvPr>
            <p:cNvCxnSpPr>
              <a:cxnSpLocks/>
              <a:stCxn id="315" idx="3"/>
              <a:endCxn id="312" idx="7"/>
            </p:cNvCxnSpPr>
            <p:nvPr/>
          </p:nvCxnSpPr>
          <p:spPr>
            <a:xfrm flipH="1">
              <a:off x="1391973" y="4010436"/>
              <a:ext cx="92897" cy="103424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2F06041D-83F7-7648-87BC-81CB6BE4A3AB}"/>
                </a:ext>
              </a:extLst>
            </p:cNvPr>
            <p:cNvCxnSpPr>
              <a:cxnSpLocks/>
              <a:stCxn id="315" idx="5"/>
              <a:endCxn id="314" idx="2"/>
            </p:cNvCxnSpPr>
            <p:nvPr/>
          </p:nvCxnSpPr>
          <p:spPr>
            <a:xfrm>
              <a:off x="1533621" y="4010436"/>
              <a:ext cx="116749" cy="34965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FE84D2CD-5CF7-0047-99DC-91F3A21993D1}"/>
                </a:ext>
              </a:extLst>
            </p:cNvPr>
            <p:cNvCxnSpPr>
              <a:cxnSpLocks/>
              <a:stCxn id="316" idx="4"/>
              <a:endCxn id="314" idx="0"/>
            </p:cNvCxnSpPr>
            <p:nvPr/>
          </p:nvCxnSpPr>
          <p:spPr>
            <a:xfrm>
              <a:off x="1654361" y="3907138"/>
              <a:ext cx="30481" cy="103791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4DE6F658-BB1D-E649-B072-4D2325D9653F}"/>
                </a:ext>
              </a:extLst>
            </p:cNvPr>
            <p:cNvCxnSpPr>
              <a:cxnSpLocks/>
              <a:stCxn id="319" idx="3"/>
              <a:endCxn id="314" idx="7"/>
            </p:cNvCxnSpPr>
            <p:nvPr/>
          </p:nvCxnSpPr>
          <p:spPr>
            <a:xfrm flipH="1">
              <a:off x="1709217" y="3926683"/>
              <a:ext cx="78427" cy="94342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D8516A38-2957-0C42-AD3C-132456C4C514}"/>
                </a:ext>
              </a:extLst>
            </p:cNvPr>
            <p:cNvCxnSpPr>
              <a:cxnSpLocks/>
              <a:stCxn id="314" idx="6"/>
              <a:endCxn id="318" idx="1"/>
            </p:cNvCxnSpPr>
            <p:nvPr/>
          </p:nvCxnSpPr>
          <p:spPr>
            <a:xfrm>
              <a:off x="1719313" y="4045401"/>
              <a:ext cx="105687" cy="24229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B116F145-C0C7-F949-A13D-2248DA29BB69}"/>
                </a:ext>
              </a:extLst>
            </p:cNvPr>
            <p:cNvCxnSpPr>
              <a:cxnSpLocks/>
              <a:stCxn id="314" idx="4"/>
              <a:endCxn id="317" idx="0"/>
            </p:cNvCxnSpPr>
            <p:nvPr/>
          </p:nvCxnSpPr>
          <p:spPr>
            <a:xfrm>
              <a:off x="1684842" y="4079872"/>
              <a:ext cx="19419" cy="93056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B5E8F09D-C506-3A47-B15F-60A333534589}"/>
                </a:ext>
              </a:extLst>
            </p:cNvPr>
            <p:cNvCxnSpPr>
              <a:cxnSpLocks/>
              <a:stCxn id="313" idx="1"/>
              <a:endCxn id="312" idx="6"/>
            </p:cNvCxnSpPr>
            <p:nvPr/>
          </p:nvCxnSpPr>
          <p:spPr>
            <a:xfrm flipH="1" flipV="1">
              <a:off x="1402069" y="4138236"/>
              <a:ext cx="124169" cy="14328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14AA1765-5B4D-A14C-84A9-0AE16B857F94}"/>
                </a:ext>
              </a:extLst>
            </p:cNvPr>
            <p:cNvCxnSpPr>
              <a:cxnSpLocks/>
              <a:stCxn id="313" idx="4"/>
              <a:endCxn id="320" idx="0"/>
            </p:cNvCxnSpPr>
            <p:nvPr/>
          </p:nvCxnSpPr>
          <p:spPr>
            <a:xfrm>
              <a:off x="1550614" y="4211411"/>
              <a:ext cx="27575" cy="113375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7C007756-32FA-6C42-B1CA-3ECCA17D17E6}"/>
                </a:ext>
              </a:extLst>
            </p:cNvPr>
            <p:cNvCxnSpPr>
              <a:cxnSpLocks/>
              <a:stCxn id="324" idx="0"/>
              <a:endCxn id="312" idx="4"/>
            </p:cNvCxnSpPr>
            <p:nvPr/>
          </p:nvCxnSpPr>
          <p:spPr>
            <a:xfrm flipV="1">
              <a:off x="1365376" y="4172707"/>
              <a:ext cx="2222" cy="140416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AEF4A4E8-38BD-6044-9934-C7AB93ED4D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583" y="4379245"/>
              <a:ext cx="50941" cy="111485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77706242-CE7A-C340-B44A-78E19408C356}"/>
                </a:ext>
              </a:extLst>
            </p:cNvPr>
            <p:cNvCxnSpPr>
              <a:cxnSpLocks/>
              <a:stCxn id="322" idx="1"/>
              <a:endCxn id="320" idx="5"/>
            </p:cNvCxnSpPr>
            <p:nvPr/>
          </p:nvCxnSpPr>
          <p:spPr>
            <a:xfrm flipH="1" flipV="1">
              <a:off x="1602564" y="4383633"/>
              <a:ext cx="116137" cy="123078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A2802848-1371-C54E-AAC5-696B87413E11}"/>
                </a:ext>
              </a:extLst>
            </p:cNvPr>
            <p:cNvCxnSpPr>
              <a:cxnSpLocks/>
              <a:stCxn id="321" idx="7"/>
              <a:endCxn id="322" idx="3"/>
            </p:cNvCxnSpPr>
            <p:nvPr/>
          </p:nvCxnSpPr>
          <p:spPr>
            <a:xfrm flipV="1">
              <a:off x="1622337" y="4555462"/>
              <a:ext cx="96364" cy="6464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AC6851DB-C15C-5740-8C29-53834E5C6759}"/>
                </a:ext>
              </a:extLst>
            </p:cNvPr>
            <p:cNvCxnSpPr>
              <a:cxnSpLocks/>
              <a:endCxn id="308" idx="3"/>
            </p:cNvCxnSpPr>
            <p:nvPr/>
          </p:nvCxnSpPr>
          <p:spPr>
            <a:xfrm flipV="1">
              <a:off x="1081735" y="3838911"/>
              <a:ext cx="100361" cy="64644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4EAFBF95-80C6-504C-866A-A5A702896A72}"/>
                </a:ext>
              </a:extLst>
            </p:cNvPr>
            <p:cNvCxnSpPr>
              <a:cxnSpLocks/>
              <a:endCxn id="320" idx="2"/>
            </p:cNvCxnSpPr>
            <p:nvPr/>
          </p:nvCxnSpPr>
          <p:spPr>
            <a:xfrm>
              <a:off x="1387480" y="4355801"/>
              <a:ext cx="156237" cy="3457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5" name="Picture 304">
              <a:extLst>
                <a:ext uri="{FF2B5EF4-FFF2-40B4-BE49-F238E27FC236}">
                  <a16:creationId xmlns:a16="http://schemas.microsoft.com/office/drawing/2014/main" id="{32657045-AC69-FB45-BFC8-A8F086585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266513" y="3696348"/>
              <a:ext cx="1224374" cy="1224374"/>
            </a:xfrm>
            <a:prstGeom prst="rect">
              <a:avLst/>
            </a:prstGeom>
          </p:spPr>
        </p:pic>
        <p:pic>
          <p:nvPicPr>
            <p:cNvPr id="306" name="Picture 305">
              <a:extLst>
                <a:ext uri="{FF2B5EF4-FFF2-40B4-BE49-F238E27FC236}">
                  <a16:creationId xmlns:a16="http://schemas.microsoft.com/office/drawing/2014/main" id="{645CE8C6-F32A-0941-B00B-2CD15908E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00239" y="4505805"/>
              <a:ext cx="774453" cy="798161"/>
            </a:xfrm>
            <a:prstGeom prst="rect">
              <a:avLst/>
            </a:prstGeom>
          </p:spPr>
        </p:pic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6DF170EE-4F16-6C40-8BAB-0E504B87AB60}"/>
                </a:ext>
              </a:extLst>
            </p:cNvPr>
            <p:cNvSpPr/>
            <p:nvPr/>
          </p:nvSpPr>
          <p:spPr>
            <a:xfrm>
              <a:off x="1026885" y="3893458"/>
              <a:ext cx="68943" cy="68943"/>
            </a:xfrm>
            <a:prstGeom prst="ellipse">
              <a:avLst/>
            </a:prstGeom>
            <a:gradFill flip="none" rotWithShape="1">
              <a:gsLst>
                <a:gs pos="0">
                  <a:srgbClr val="FFFF00">
                    <a:shade val="30000"/>
                    <a:satMod val="115000"/>
                  </a:srgbClr>
                </a:gs>
                <a:gs pos="50000">
                  <a:srgbClr val="FFFF00">
                    <a:shade val="67500"/>
                    <a:satMod val="115000"/>
                  </a:srgbClr>
                </a:gs>
                <a:gs pos="100000">
                  <a:srgbClr val="FFFF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3518E10A-8E18-214A-A1C6-1D1000FBB43E}"/>
                </a:ext>
              </a:extLst>
            </p:cNvPr>
            <p:cNvSpPr/>
            <p:nvPr/>
          </p:nvSpPr>
          <p:spPr>
            <a:xfrm>
              <a:off x="1172000" y="3780064"/>
              <a:ext cx="68943" cy="68943"/>
            </a:xfrm>
            <a:prstGeom prst="ellipse">
              <a:avLst/>
            </a:prstGeom>
            <a:gradFill flip="none" rotWithShape="1">
              <a:gsLst>
                <a:gs pos="0">
                  <a:srgbClr val="FFFF00">
                    <a:shade val="30000"/>
                    <a:satMod val="115000"/>
                  </a:srgbClr>
                </a:gs>
                <a:gs pos="50000">
                  <a:srgbClr val="FFFF00">
                    <a:shade val="67500"/>
                    <a:satMod val="115000"/>
                  </a:srgbClr>
                </a:gs>
                <a:gs pos="100000">
                  <a:srgbClr val="FFFF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9508E8EE-8635-2645-A60E-A39565574892}"/>
                </a:ext>
              </a:extLst>
            </p:cNvPr>
            <p:cNvSpPr/>
            <p:nvPr/>
          </p:nvSpPr>
          <p:spPr>
            <a:xfrm>
              <a:off x="1061357" y="4073525"/>
              <a:ext cx="68943" cy="68943"/>
            </a:xfrm>
            <a:prstGeom prst="ellipse">
              <a:avLst/>
            </a:prstGeom>
            <a:gradFill flip="none" rotWithShape="1">
              <a:gsLst>
                <a:gs pos="0">
                  <a:srgbClr val="FFFF00">
                    <a:shade val="30000"/>
                    <a:satMod val="115000"/>
                  </a:srgbClr>
                </a:gs>
                <a:gs pos="50000">
                  <a:srgbClr val="FFFF00">
                    <a:shade val="67500"/>
                    <a:satMod val="115000"/>
                  </a:srgbClr>
                </a:gs>
                <a:gs pos="100000">
                  <a:srgbClr val="FFFF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10988493-3FF6-5649-8487-5236CF2E8D7C}"/>
                </a:ext>
              </a:extLst>
            </p:cNvPr>
            <p:cNvSpPr/>
            <p:nvPr/>
          </p:nvSpPr>
          <p:spPr>
            <a:xfrm>
              <a:off x="1206472" y="3960131"/>
              <a:ext cx="68943" cy="68943"/>
            </a:xfrm>
            <a:prstGeom prst="ellipse">
              <a:avLst/>
            </a:prstGeom>
            <a:gradFill flip="none" rotWithShape="1">
              <a:gsLst>
                <a:gs pos="0">
                  <a:srgbClr val="FFFF00">
                    <a:shade val="30000"/>
                    <a:satMod val="115000"/>
                  </a:srgbClr>
                </a:gs>
                <a:gs pos="50000">
                  <a:srgbClr val="FFFF00">
                    <a:shade val="67500"/>
                    <a:satMod val="115000"/>
                  </a:srgbClr>
                </a:gs>
                <a:gs pos="100000">
                  <a:srgbClr val="FFFF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9B5435CF-09AE-E34E-8DCE-04BACA153E24}"/>
                </a:ext>
              </a:extLst>
            </p:cNvPr>
            <p:cNvSpPr/>
            <p:nvPr/>
          </p:nvSpPr>
          <p:spPr>
            <a:xfrm>
              <a:off x="1188011" y="4217158"/>
              <a:ext cx="68943" cy="68943"/>
            </a:xfrm>
            <a:prstGeom prst="ellipse">
              <a:avLst/>
            </a:prstGeom>
            <a:gradFill flip="none" rotWithShape="1">
              <a:gsLst>
                <a:gs pos="0">
                  <a:srgbClr val="FFFF00">
                    <a:shade val="30000"/>
                    <a:satMod val="115000"/>
                  </a:srgbClr>
                </a:gs>
                <a:gs pos="50000">
                  <a:srgbClr val="FFFF00">
                    <a:shade val="67500"/>
                    <a:satMod val="115000"/>
                  </a:srgbClr>
                </a:gs>
                <a:gs pos="100000">
                  <a:srgbClr val="FFFF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5C7E1148-DF8F-9141-8476-E7FEE4D85AD7}"/>
                </a:ext>
              </a:extLst>
            </p:cNvPr>
            <p:cNvSpPr/>
            <p:nvPr/>
          </p:nvSpPr>
          <p:spPr>
            <a:xfrm>
              <a:off x="1333126" y="4103764"/>
              <a:ext cx="68943" cy="68943"/>
            </a:xfrm>
            <a:prstGeom prst="ellipse">
              <a:avLst/>
            </a:prstGeom>
            <a:gradFill flip="none" rotWithShape="1">
              <a:gsLst>
                <a:gs pos="0">
                  <a:srgbClr val="FFFF00">
                    <a:shade val="30000"/>
                    <a:satMod val="115000"/>
                  </a:srgbClr>
                </a:gs>
                <a:gs pos="50000">
                  <a:srgbClr val="FFFF00">
                    <a:shade val="67500"/>
                    <a:satMod val="115000"/>
                  </a:srgbClr>
                </a:gs>
                <a:gs pos="100000">
                  <a:srgbClr val="FFFF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1231D6F3-B19B-604F-A917-3FD56C46F4ED}"/>
                </a:ext>
              </a:extLst>
            </p:cNvPr>
            <p:cNvSpPr/>
            <p:nvPr/>
          </p:nvSpPr>
          <p:spPr>
            <a:xfrm>
              <a:off x="1516142" y="4142468"/>
              <a:ext cx="68943" cy="68943"/>
            </a:xfrm>
            <a:prstGeom prst="ellipse">
              <a:avLst/>
            </a:prstGeom>
            <a:gradFill flip="none" rotWithShape="1">
              <a:gsLst>
                <a:gs pos="0">
                  <a:srgbClr val="FFFF00">
                    <a:shade val="30000"/>
                    <a:satMod val="115000"/>
                  </a:srgbClr>
                </a:gs>
                <a:gs pos="50000">
                  <a:srgbClr val="FFFF00">
                    <a:shade val="67500"/>
                    <a:satMod val="115000"/>
                  </a:srgbClr>
                </a:gs>
                <a:gs pos="100000">
                  <a:srgbClr val="FFFF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19097F71-2336-764D-8202-61B93B79D613}"/>
                </a:ext>
              </a:extLst>
            </p:cNvPr>
            <p:cNvSpPr/>
            <p:nvPr/>
          </p:nvSpPr>
          <p:spPr>
            <a:xfrm>
              <a:off x="1650370" y="4010929"/>
              <a:ext cx="68943" cy="68943"/>
            </a:xfrm>
            <a:prstGeom prst="ellipse">
              <a:avLst/>
            </a:prstGeom>
            <a:gradFill flip="none" rotWithShape="1">
              <a:gsLst>
                <a:gs pos="0">
                  <a:srgbClr val="FFFF00">
                    <a:shade val="30000"/>
                    <a:satMod val="115000"/>
                  </a:srgbClr>
                </a:gs>
                <a:gs pos="50000">
                  <a:srgbClr val="FFFF00">
                    <a:shade val="67500"/>
                    <a:satMod val="115000"/>
                  </a:srgbClr>
                </a:gs>
                <a:gs pos="100000">
                  <a:srgbClr val="FFFF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C5E0C8FB-3B07-994E-904F-A8C6DBB6A130}"/>
                </a:ext>
              </a:extLst>
            </p:cNvPr>
            <p:cNvSpPr/>
            <p:nvPr/>
          </p:nvSpPr>
          <p:spPr>
            <a:xfrm>
              <a:off x="1474774" y="3951589"/>
              <a:ext cx="68943" cy="68943"/>
            </a:xfrm>
            <a:prstGeom prst="ellipse">
              <a:avLst/>
            </a:prstGeom>
            <a:gradFill flip="none" rotWithShape="1">
              <a:gsLst>
                <a:gs pos="0">
                  <a:srgbClr val="FFFF00">
                    <a:shade val="30000"/>
                    <a:satMod val="115000"/>
                  </a:srgbClr>
                </a:gs>
                <a:gs pos="50000">
                  <a:srgbClr val="FFFF00">
                    <a:shade val="67500"/>
                    <a:satMod val="115000"/>
                  </a:srgbClr>
                </a:gs>
                <a:gs pos="100000">
                  <a:srgbClr val="FFFF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6E828B8D-DC53-954C-93E5-E33D3CB49E00}"/>
                </a:ext>
              </a:extLst>
            </p:cNvPr>
            <p:cNvSpPr/>
            <p:nvPr/>
          </p:nvSpPr>
          <p:spPr>
            <a:xfrm>
              <a:off x="1619889" y="3838195"/>
              <a:ext cx="68943" cy="68943"/>
            </a:xfrm>
            <a:prstGeom prst="ellipse">
              <a:avLst/>
            </a:prstGeom>
            <a:gradFill flip="none" rotWithShape="1">
              <a:gsLst>
                <a:gs pos="0">
                  <a:srgbClr val="FFFF00">
                    <a:shade val="30000"/>
                    <a:satMod val="115000"/>
                  </a:srgbClr>
                </a:gs>
                <a:gs pos="50000">
                  <a:srgbClr val="FFFF00">
                    <a:shade val="67500"/>
                    <a:satMod val="115000"/>
                  </a:srgbClr>
                </a:gs>
                <a:gs pos="100000">
                  <a:srgbClr val="FFFF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/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8836E22A-B8AC-6845-84D9-9B7E9EEB207B}"/>
                </a:ext>
              </a:extLst>
            </p:cNvPr>
            <p:cNvSpPr/>
            <p:nvPr/>
          </p:nvSpPr>
          <p:spPr>
            <a:xfrm>
              <a:off x="1669789" y="4172928"/>
              <a:ext cx="68943" cy="68943"/>
            </a:xfrm>
            <a:prstGeom prst="ellipse">
              <a:avLst/>
            </a:prstGeom>
            <a:gradFill flip="none" rotWithShape="1">
              <a:gsLst>
                <a:gs pos="0">
                  <a:srgbClr val="FFFF00">
                    <a:shade val="30000"/>
                    <a:satMod val="115000"/>
                  </a:srgbClr>
                </a:gs>
                <a:gs pos="50000">
                  <a:srgbClr val="FFFF00">
                    <a:shade val="67500"/>
                    <a:satMod val="115000"/>
                  </a:srgbClr>
                </a:gs>
                <a:gs pos="100000">
                  <a:srgbClr val="FFFF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/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03D1A1EC-E6E4-AF42-9961-A6A8C7CB49A5}"/>
                </a:ext>
              </a:extLst>
            </p:cNvPr>
            <p:cNvSpPr/>
            <p:nvPr/>
          </p:nvSpPr>
          <p:spPr>
            <a:xfrm>
              <a:off x="1814904" y="4059534"/>
              <a:ext cx="68943" cy="68943"/>
            </a:xfrm>
            <a:prstGeom prst="ellipse">
              <a:avLst/>
            </a:prstGeom>
            <a:gradFill flip="none" rotWithShape="1">
              <a:gsLst>
                <a:gs pos="0">
                  <a:srgbClr val="FFFF00">
                    <a:shade val="30000"/>
                    <a:satMod val="115000"/>
                  </a:srgbClr>
                </a:gs>
                <a:gs pos="50000">
                  <a:srgbClr val="FFFF00">
                    <a:shade val="67500"/>
                    <a:satMod val="115000"/>
                  </a:srgbClr>
                </a:gs>
                <a:gs pos="100000">
                  <a:srgbClr val="FFFF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/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92F2BA67-BB55-8846-AEA5-CDF73799ED39}"/>
                </a:ext>
              </a:extLst>
            </p:cNvPr>
            <p:cNvSpPr/>
            <p:nvPr/>
          </p:nvSpPr>
          <p:spPr>
            <a:xfrm>
              <a:off x="1777548" y="3867836"/>
              <a:ext cx="68943" cy="68943"/>
            </a:xfrm>
            <a:prstGeom prst="ellipse">
              <a:avLst/>
            </a:prstGeom>
            <a:gradFill flip="none" rotWithShape="1">
              <a:gsLst>
                <a:gs pos="0">
                  <a:srgbClr val="FFFF00">
                    <a:shade val="30000"/>
                    <a:satMod val="115000"/>
                  </a:srgbClr>
                </a:gs>
                <a:gs pos="50000">
                  <a:srgbClr val="FFFF00">
                    <a:shade val="67500"/>
                    <a:satMod val="115000"/>
                  </a:srgbClr>
                </a:gs>
                <a:gs pos="100000">
                  <a:srgbClr val="FFFF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/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BCFE8639-E741-CB4D-9F21-E72472DC475E}"/>
                </a:ext>
              </a:extLst>
            </p:cNvPr>
            <p:cNvSpPr/>
            <p:nvPr/>
          </p:nvSpPr>
          <p:spPr>
            <a:xfrm>
              <a:off x="1543717" y="4324786"/>
              <a:ext cx="68943" cy="68943"/>
            </a:xfrm>
            <a:prstGeom prst="ellipse">
              <a:avLst/>
            </a:prstGeom>
            <a:gradFill flip="none" rotWithShape="1">
              <a:gsLst>
                <a:gs pos="0">
                  <a:srgbClr val="FFFF00">
                    <a:shade val="30000"/>
                    <a:satMod val="115000"/>
                  </a:srgbClr>
                </a:gs>
                <a:gs pos="50000">
                  <a:srgbClr val="FFFF00">
                    <a:shade val="67500"/>
                    <a:satMod val="115000"/>
                  </a:srgbClr>
                </a:gs>
                <a:gs pos="100000">
                  <a:srgbClr val="FFFF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/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69D23558-7333-4942-9707-C1CD19B23F4D}"/>
                </a:ext>
              </a:extLst>
            </p:cNvPr>
            <p:cNvSpPr/>
            <p:nvPr/>
          </p:nvSpPr>
          <p:spPr>
            <a:xfrm>
              <a:off x="1563490" y="4610009"/>
              <a:ext cx="68943" cy="68943"/>
            </a:xfrm>
            <a:prstGeom prst="ellipse">
              <a:avLst/>
            </a:prstGeom>
            <a:gradFill flip="none" rotWithShape="1">
              <a:gsLst>
                <a:gs pos="0">
                  <a:srgbClr val="FFFF00">
                    <a:shade val="30000"/>
                    <a:satMod val="115000"/>
                  </a:srgbClr>
                </a:gs>
                <a:gs pos="50000">
                  <a:srgbClr val="FFFF00">
                    <a:shade val="67500"/>
                    <a:satMod val="115000"/>
                  </a:srgbClr>
                </a:gs>
                <a:gs pos="100000">
                  <a:srgbClr val="FFFF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9EA09A8A-EA92-4A4F-9912-97F4313340D6}"/>
                </a:ext>
              </a:extLst>
            </p:cNvPr>
            <p:cNvSpPr/>
            <p:nvPr/>
          </p:nvSpPr>
          <p:spPr>
            <a:xfrm>
              <a:off x="1708605" y="4496615"/>
              <a:ext cx="68943" cy="68943"/>
            </a:xfrm>
            <a:prstGeom prst="ellipse">
              <a:avLst/>
            </a:prstGeom>
            <a:gradFill flip="none" rotWithShape="1">
              <a:gsLst>
                <a:gs pos="0">
                  <a:srgbClr val="FFFF00">
                    <a:shade val="30000"/>
                    <a:satMod val="115000"/>
                  </a:srgbClr>
                </a:gs>
                <a:gs pos="50000">
                  <a:srgbClr val="FFFF00">
                    <a:shade val="67500"/>
                    <a:satMod val="115000"/>
                  </a:srgbClr>
                </a:gs>
                <a:gs pos="100000">
                  <a:srgbClr val="FFFF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FC806E6B-EBE4-2342-B829-B6657DB52433}"/>
                </a:ext>
              </a:extLst>
            </p:cNvPr>
            <p:cNvSpPr/>
            <p:nvPr/>
          </p:nvSpPr>
          <p:spPr>
            <a:xfrm>
              <a:off x="1255588" y="4483455"/>
              <a:ext cx="68943" cy="68943"/>
            </a:xfrm>
            <a:prstGeom prst="ellipse">
              <a:avLst/>
            </a:prstGeom>
            <a:gradFill flip="none" rotWithShape="1">
              <a:gsLst>
                <a:gs pos="0">
                  <a:srgbClr val="FFFF00">
                    <a:shade val="30000"/>
                    <a:satMod val="115000"/>
                  </a:srgbClr>
                </a:gs>
                <a:gs pos="50000">
                  <a:srgbClr val="FFFF00">
                    <a:shade val="67500"/>
                    <a:satMod val="115000"/>
                  </a:srgbClr>
                </a:gs>
                <a:gs pos="100000">
                  <a:srgbClr val="FFFF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/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ABC4B854-823F-9A47-AD40-2683EFE0DA5D}"/>
                </a:ext>
              </a:extLst>
            </p:cNvPr>
            <p:cNvSpPr/>
            <p:nvPr/>
          </p:nvSpPr>
          <p:spPr>
            <a:xfrm>
              <a:off x="1330904" y="4313123"/>
              <a:ext cx="68943" cy="68943"/>
            </a:xfrm>
            <a:prstGeom prst="ellipse">
              <a:avLst/>
            </a:prstGeom>
            <a:gradFill flip="none" rotWithShape="1">
              <a:gsLst>
                <a:gs pos="0">
                  <a:srgbClr val="FFFF00">
                    <a:shade val="30000"/>
                    <a:satMod val="115000"/>
                  </a:srgbClr>
                </a:gs>
                <a:gs pos="50000">
                  <a:srgbClr val="FFFF00">
                    <a:shade val="67500"/>
                    <a:satMod val="115000"/>
                  </a:srgbClr>
                </a:gs>
                <a:gs pos="100000">
                  <a:srgbClr val="FFFF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0D1A2F94-B810-A74F-B27C-C3D6A1FB1C9E}"/>
                </a:ext>
              </a:extLst>
            </p:cNvPr>
            <p:cNvSpPr/>
            <p:nvPr/>
          </p:nvSpPr>
          <p:spPr>
            <a:xfrm>
              <a:off x="1016194" y="4300486"/>
              <a:ext cx="68943" cy="68943"/>
            </a:xfrm>
            <a:prstGeom prst="ellipse">
              <a:avLst/>
            </a:prstGeom>
            <a:gradFill flip="none" rotWithShape="1">
              <a:gsLst>
                <a:gs pos="0">
                  <a:srgbClr val="FFFF00">
                    <a:shade val="30000"/>
                    <a:satMod val="115000"/>
                  </a:srgbClr>
                </a:gs>
                <a:gs pos="50000">
                  <a:srgbClr val="FFFF00">
                    <a:shade val="67500"/>
                    <a:satMod val="115000"/>
                  </a:srgbClr>
                </a:gs>
                <a:gs pos="100000">
                  <a:srgbClr val="FFFF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/>
            </a:p>
          </p:txBody>
        </p:sp>
      </p:grpSp>
      <p:sp>
        <p:nvSpPr>
          <p:cNvPr id="328" name="TextBox 327">
            <a:extLst>
              <a:ext uri="{FF2B5EF4-FFF2-40B4-BE49-F238E27FC236}">
                <a16:creationId xmlns:a16="http://schemas.microsoft.com/office/drawing/2014/main" id="{3B6EC7A1-FC53-7E4F-A0BB-CB1D6F4447A7}"/>
              </a:ext>
            </a:extLst>
          </p:cNvPr>
          <p:cNvSpPr txBox="1"/>
          <p:nvPr/>
        </p:nvSpPr>
        <p:spPr>
          <a:xfrm>
            <a:off x="3399606" y="634790"/>
            <a:ext cx="5677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Obtaining Genomic Data</a:t>
            </a:r>
          </a:p>
        </p:txBody>
      </p:sp>
      <p:pic>
        <p:nvPicPr>
          <p:cNvPr id="332" name="Picture 331">
            <a:extLst>
              <a:ext uri="{FF2B5EF4-FFF2-40B4-BE49-F238E27FC236}">
                <a16:creationId xmlns:a16="http://schemas.microsoft.com/office/drawing/2014/main" id="{9E6034EB-0D27-9D49-ACE6-5F142FEB92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694229" y="1505632"/>
            <a:ext cx="2955256" cy="2955257"/>
          </a:xfrm>
          <a:prstGeom prst="rect">
            <a:avLst/>
          </a:prstGeom>
        </p:spPr>
      </p:pic>
      <p:sp>
        <p:nvSpPr>
          <p:cNvPr id="339" name="TextBox 338">
            <a:extLst>
              <a:ext uri="{FF2B5EF4-FFF2-40B4-BE49-F238E27FC236}">
                <a16:creationId xmlns:a16="http://schemas.microsoft.com/office/drawing/2014/main" id="{90BC9B6E-17B6-B644-9764-DDDB55EF3048}"/>
              </a:ext>
            </a:extLst>
          </p:cNvPr>
          <p:cNvSpPr txBox="1"/>
          <p:nvPr/>
        </p:nvSpPr>
        <p:spPr>
          <a:xfrm>
            <a:off x="13057636" y="679075"/>
            <a:ext cx="4605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Genomic Analyses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3706E363-99AB-6D44-B10F-BBDDC1639D3B}"/>
              </a:ext>
            </a:extLst>
          </p:cNvPr>
          <p:cNvSpPr txBox="1"/>
          <p:nvPr/>
        </p:nvSpPr>
        <p:spPr>
          <a:xfrm>
            <a:off x="6840060" y="4735065"/>
            <a:ext cx="4688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Sparsified Genomics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D218325-8DCB-A24A-9AF6-F8A6E7A5EFDA}"/>
              </a:ext>
            </a:extLst>
          </p:cNvPr>
          <p:cNvGrpSpPr/>
          <p:nvPr/>
        </p:nvGrpSpPr>
        <p:grpSpPr>
          <a:xfrm>
            <a:off x="5485747" y="5612635"/>
            <a:ext cx="2773824" cy="2256341"/>
            <a:chOff x="9382859" y="5136293"/>
            <a:chExt cx="2773824" cy="225634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73850ED-967F-B74E-981D-47F7364E361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382859" y="5136293"/>
              <a:ext cx="2773824" cy="225634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67C8D6F-60BC-114C-AF94-390BB8E7BBD2}"/>
                </a:ext>
              </a:extLst>
            </p:cNvPr>
            <p:cNvGrpSpPr/>
            <p:nvPr/>
          </p:nvGrpSpPr>
          <p:grpSpPr>
            <a:xfrm rot="10800000">
              <a:off x="9439900" y="5197356"/>
              <a:ext cx="2659742" cy="2124281"/>
              <a:chOff x="8073241" y="5703795"/>
              <a:chExt cx="2659742" cy="2124281"/>
            </a:xfrm>
          </p:grpSpPr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1F30588F-656F-2C4F-8D37-76FAFFF53828}"/>
                  </a:ext>
                </a:extLst>
              </p:cNvPr>
              <p:cNvSpPr/>
              <p:nvPr/>
            </p:nvSpPr>
            <p:spPr>
              <a:xfrm>
                <a:off x="8073241" y="5703795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0FD79DA8-EB2B-1B42-88CE-98385108C1FA}"/>
                  </a:ext>
                </a:extLst>
              </p:cNvPr>
              <p:cNvSpPr/>
              <p:nvPr/>
            </p:nvSpPr>
            <p:spPr>
              <a:xfrm>
                <a:off x="8345531" y="5703795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3568A64A-1665-644D-BCEF-C31C645B798B}"/>
                  </a:ext>
                </a:extLst>
              </p:cNvPr>
              <p:cNvSpPr/>
              <p:nvPr/>
            </p:nvSpPr>
            <p:spPr>
              <a:xfrm>
                <a:off x="8617821" y="5703795"/>
                <a:ext cx="209134" cy="20913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59" name="Oval 358">
                <a:extLst>
                  <a:ext uri="{FF2B5EF4-FFF2-40B4-BE49-F238E27FC236}">
                    <a16:creationId xmlns:a16="http://schemas.microsoft.com/office/drawing/2014/main" id="{45A21B59-3F85-814F-9818-94E97FFB02D4}"/>
                  </a:ext>
                </a:extLst>
              </p:cNvPr>
              <p:cNvSpPr/>
              <p:nvPr/>
            </p:nvSpPr>
            <p:spPr>
              <a:xfrm>
                <a:off x="8890111" y="5703795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10723C75-46EA-C743-A3DA-3093739202C7}"/>
                  </a:ext>
                </a:extLst>
              </p:cNvPr>
              <p:cNvSpPr/>
              <p:nvPr/>
            </p:nvSpPr>
            <p:spPr>
              <a:xfrm>
                <a:off x="9162401" y="5703795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72D4364B-313C-0844-96BD-E9E6ADC66742}"/>
                  </a:ext>
                </a:extLst>
              </p:cNvPr>
              <p:cNvSpPr/>
              <p:nvPr/>
            </p:nvSpPr>
            <p:spPr>
              <a:xfrm>
                <a:off x="9434691" y="5703795"/>
                <a:ext cx="209134" cy="20913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62" name="Oval 361">
                <a:extLst>
                  <a:ext uri="{FF2B5EF4-FFF2-40B4-BE49-F238E27FC236}">
                    <a16:creationId xmlns:a16="http://schemas.microsoft.com/office/drawing/2014/main" id="{30B75C17-7742-874A-835A-5E97D731DB50}"/>
                  </a:ext>
                </a:extLst>
              </p:cNvPr>
              <p:cNvSpPr/>
              <p:nvPr/>
            </p:nvSpPr>
            <p:spPr>
              <a:xfrm>
                <a:off x="9706981" y="5703795"/>
                <a:ext cx="209134" cy="209134"/>
              </a:xfrm>
              <a:prstGeom prst="ellipse">
                <a:avLst/>
              </a:prstGeom>
              <a:solidFill>
                <a:srgbClr val="70AE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63" name="Oval 362">
                <a:extLst>
                  <a:ext uri="{FF2B5EF4-FFF2-40B4-BE49-F238E27FC236}">
                    <a16:creationId xmlns:a16="http://schemas.microsoft.com/office/drawing/2014/main" id="{849E3A08-3C48-3144-8ACF-A26AA32F6D54}"/>
                  </a:ext>
                </a:extLst>
              </p:cNvPr>
              <p:cNvSpPr/>
              <p:nvPr/>
            </p:nvSpPr>
            <p:spPr>
              <a:xfrm>
                <a:off x="9979271" y="5703795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64" name="Oval 363">
                <a:extLst>
                  <a:ext uri="{FF2B5EF4-FFF2-40B4-BE49-F238E27FC236}">
                    <a16:creationId xmlns:a16="http://schemas.microsoft.com/office/drawing/2014/main" id="{4DA2AEF8-7D42-114A-879C-5B2B47AE1C66}"/>
                  </a:ext>
                </a:extLst>
              </p:cNvPr>
              <p:cNvSpPr/>
              <p:nvPr/>
            </p:nvSpPr>
            <p:spPr>
              <a:xfrm>
                <a:off x="10251561" y="5703795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65" name="Oval 364">
                <a:extLst>
                  <a:ext uri="{FF2B5EF4-FFF2-40B4-BE49-F238E27FC236}">
                    <a16:creationId xmlns:a16="http://schemas.microsoft.com/office/drawing/2014/main" id="{4D137EB5-2FAE-4F4C-AA5B-9C76D0D0A44F}"/>
                  </a:ext>
                </a:extLst>
              </p:cNvPr>
              <p:cNvSpPr/>
              <p:nvPr/>
            </p:nvSpPr>
            <p:spPr>
              <a:xfrm>
                <a:off x="10523849" y="5703795"/>
                <a:ext cx="209134" cy="209134"/>
              </a:xfrm>
              <a:prstGeom prst="ellipse">
                <a:avLst/>
              </a:prstGeom>
              <a:solidFill>
                <a:srgbClr val="70AE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67" name="Oval 366">
                <a:extLst>
                  <a:ext uri="{FF2B5EF4-FFF2-40B4-BE49-F238E27FC236}">
                    <a16:creationId xmlns:a16="http://schemas.microsoft.com/office/drawing/2014/main" id="{FD4883F2-7455-FC47-A822-72A0FA9F9BBC}"/>
                  </a:ext>
                </a:extLst>
              </p:cNvPr>
              <p:cNvSpPr/>
              <p:nvPr/>
            </p:nvSpPr>
            <p:spPr>
              <a:xfrm>
                <a:off x="8073241" y="5977387"/>
                <a:ext cx="209134" cy="209134"/>
              </a:xfrm>
              <a:prstGeom prst="ellipse">
                <a:avLst/>
              </a:prstGeom>
              <a:solidFill>
                <a:srgbClr val="70AE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68" name="Oval 367">
                <a:extLst>
                  <a:ext uri="{FF2B5EF4-FFF2-40B4-BE49-F238E27FC236}">
                    <a16:creationId xmlns:a16="http://schemas.microsoft.com/office/drawing/2014/main" id="{8CF361BE-9764-C24B-9ACF-493621547493}"/>
                  </a:ext>
                </a:extLst>
              </p:cNvPr>
              <p:cNvSpPr/>
              <p:nvPr/>
            </p:nvSpPr>
            <p:spPr>
              <a:xfrm>
                <a:off x="8345531" y="5977387"/>
                <a:ext cx="209134" cy="20913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69" name="Oval 368">
                <a:extLst>
                  <a:ext uri="{FF2B5EF4-FFF2-40B4-BE49-F238E27FC236}">
                    <a16:creationId xmlns:a16="http://schemas.microsoft.com/office/drawing/2014/main" id="{4F45E9D7-8DED-E843-A8CA-685FAEE29284}"/>
                  </a:ext>
                </a:extLst>
              </p:cNvPr>
              <p:cNvSpPr/>
              <p:nvPr/>
            </p:nvSpPr>
            <p:spPr>
              <a:xfrm>
                <a:off x="8617821" y="5977387"/>
                <a:ext cx="209134" cy="209134"/>
              </a:xfrm>
              <a:prstGeom prst="ellipse">
                <a:avLst/>
              </a:prstGeom>
              <a:solidFill>
                <a:srgbClr val="00B0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70" name="Oval 369">
                <a:extLst>
                  <a:ext uri="{FF2B5EF4-FFF2-40B4-BE49-F238E27FC236}">
                    <a16:creationId xmlns:a16="http://schemas.microsoft.com/office/drawing/2014/main" id="{0451F1C1-4DAA-4445-8C80-69CC9392F0CA}"/>
                  </a:ext>
                </a:extLst>
              </p:cNvPr>
              <p:cNvSpPr/>
              <p:nvPr/>
            </p:nvSpPr>
            <p:spPr>
              <a:xfrm>
                <a:off x="8890111" y="5977387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71" name="Oval 370">
                <a:extLst>
                  <a:ext uri="{FF2B5EF4-FFF2-40B4-BE49-F238E27FC236}">
                    <a16:creationId xmlns:a16="http://schemas.microsoft.com/office/drawing/2014/main" id="{30640780-9BBA-E14B-9640-D99C35CC00A2}"/>
                  </a:ext>
                </a:extLst>
              </p:cNvPr>
              <p:cNvSpPr/>
              <p:nvPr/>
            </p:nvSpPr>
            <p:spPr>
              <a:xfrm>
                <a:off x="9162401" y="5977387"/>
                <a:ext cx="209134" cy="20913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72" name="Oval 371">
                <a:extLst>
                  <a:ext uri="{FF2B5EF4-FFF2-40B4-BE49-F238E27FC236}">
                    <a16:creationId xmlns:a16="http://schemas.microsoft.com/office/drawing/2014/main" id="{73159FEB-9F58-D040-8D17-17B3FD24F734}"/>
                  </a:ext>
                </a:extLst>
              </p:cNvPr>
              <p:cNvSpPr/>
              <p:nvPr/>
            </p:nvSpPr>
            <p:spPr>
              <a:xfrm>
                <a:off x="9434691" y="5977387"/>
                <a:ext cx="209134" cy="209134"/>
              </a:xfrm>
              <a:prstGeom prst="ellipse">
                <a:avLst/>
              </a:prstGeom>
              <a:solidFill>
                <a:srgbClr val="70AE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73" name="Oval 372">
                <a:extLst>
                  <a:ext uri="{FF2B5EF4-FFF2-40B4-BE49-F238E27FC236}">
                    <a16:creationId xmlns:a16="http://schemas.microsoft.com/office/drawing/2014/main" id="{D39F2774-50F3-CB40-8040-3F6027F26D07}"/>
                  </a:ext>
                </a:extLst>
              </p:cNvPr>
              <p:cNvSpPr/>
              <p:nvPr/>
            </p:nvSpPr>
            <p:spPr>
              <a:xfrm>
                <a:off x="9706981" y="5977387"/>
                <a:ext cx="209134" cy="209134"/>
              </a:xfrm>
              <a:prstGeom prst="ellipse">
                <a:avLst/>
              </a:prstGeom>
              <a:solidFill>
                <a:srgbClr val="00B0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74" name="Oval 373">
                <a:extLst>
                  <a:ext uri="{FF2B5EF4-FFF2-40B4-BE49-F238E27FC236}">
                    <a16:creationId xmlns:a16="http://schemas.microsoft.com/office/drawing/2014/main" id="{77B4849B-B0A8-A44B-8523-D1786996401B}"/>
                  </a:ext>
                </a:extLst>
              </p:cNvPr>
              <p:cNvSpPr/>
              <p:nvPr/>
            </p:nvSpPr>
            <p:spPr>
              <a:xfrm>
                <a:off x="9979271" y="5977387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75" name="Oval 374">
                <a:extLst>
                  <a:ext uri="{FF2B5EF4-FFF2-40B4-BE49-F238E27FC236}">
                    <a16:creationId xmlns:a16="http://schemas.microsoft.com/office/drawing/2014/main" id="{C03CA46A-0E3E-DC4A-B185-72A25F6D758D}"/>
                  </a:ext>
                </a:extLst>
              </p:cNvPr>
              <p:cNvSpPr/>
              <p:nvPr/>
            </p:nvSpPr>
            <p:spPr>
              <a:xfrm>
                <a:off x="10251561" y="5977387"/>
                <a:ext cx="209134" cy="20913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76" name="Oval 375">
                <a:extLst>
                  <a:ext uri="{FF2B5EF4-FFF2-40B4-BE49-F238E27FC236}">
                    <a16:creationId xmlns:a16="http://schemas.microsoft.com/office/drawing/2014/main" id="{3C900248-08F9-6744-9C0F-98CBE0DA6E0B}"/>
                  </a:ext>
                </a:extLst>
              </p:cNvPr>
              <p:cNvSpPr/>
              <p:nvPr/>
            </p:nvSpPr>
            <p:spPr>
              <a:xfrm>
                <a:off x="10523849" y="5977387"/>
                <a:ext cx="209134" cy="209134"/>
              </a:xfrm>
              <a:prstGeom prst="ellipse">
                <a:avLst/>
              </a:prstGeom>
              <a:solidFill>
                <a:srgbClr val="00B0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78" name="Oval 377">
                <a:extLst>
                  <a:ext uri="{FF2B5EF4-FFF2-40B4-BE49-F238E27FC236}">
                    <a16:creationId xmlns:a16="http://schemas.microsoft.com/office/drawing/2014/main" id="{999C006E-1ACD-CB47-9DDC-B22F9D90D35E}"/>
                  </a:ext>
                </a:extLst>
              </p:cNvPr>
              <p:cNvSpPr/>
              <p:nvPr/>
            </p:nvSpPr>
            <p:spPr>
              <a:xfrm>
                <a:off x="8073241" y="6250979"/>
                <a:ext cx="209134" cy="209134"/>
              </a:xfrm>
              <a:prstGeom prst="ellipse">
                <a:avLst/>
              </a:prstGeom>
              <a:solidFill>
                <a:srgbClr val="00B0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79" name="Oval 378">
                <a:extLst>
                  <a:ext uri="{FF2B5EF4-FFF2-40B4-BE49-F238E27FC236}">
                    <a16:creationId xmlns:a16="http://schemas.microsoft.com/office/drawing/2014/main" id="{BC2EB580-102D-7F4C-9627-4FDA3549C25C}"/>
                  </a:ext>
                </a:extLst>
              </p:cNvPr>
              <p:cNvSpPr/>
              <p:nvPr/>
            </p:nvSpPr>
            <p:spPr>
              <a:xfrm>
                <a:off x="8345531" y="6250979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80" name="Oval 379">
                <a:extLst>
                  <a:ext uri="{FF2B5EF4-FFF2-40B4-BE49-F238E27FC236}">
                    <a16:creationId xmlns:a16="http://schemas.microsoft.com/office/drawing/2014/main" id="{FEB5F5E4-9416-ED45-BBB1-1BB27F8E5A14}"/>
                  </a:ext>
                </a:extLst>
              </p:cNvPr>
              <p:cNvSpPr/>
              <p:nvPr/>
            </p:nvSpPr>
            <p:spPr>
              <a:xfrm>
                <a:off x="8617821" y="6250979"/>
                <a:ext cx="209134" cy="20913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81" name="Oval 380">
                <a:extLst>
                  <a:ext uri="{FF2B5EF4-FFF2-40B4-BE49-F238E27FC236}">
                    <a16:creationId xmlns:a16="http://schemas.microsoft.com/office/drawing/2014/main" id="{A9151357-2A5E-3D44-85E7-AABC166F29E8}"/>
                  </a:ext>
                </a:extLst>
              </p:cNvPr>
              <p:cNvSpPr/>
              <p:nvPr/>
            </p:nvSpPr>
            <p:spPr>
              <a:xfrm>
                <a:off x="8890111" y="6250979"/>
                <a:ext cx="209134" cy="209134"/>
              </a:xfrm>
              <a:prstGeom prst="ellipse">
                <a:avLst/>
              </a:prstGeom>
              <a:solidFill>
                <a:srgbClr val="70AE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82" name="Oval 381">
                <a:extLst>
                  <a:ext uri="{FF2B5EF4-FFF2-40B4-BE49-F238E27FC236}">
                    <a16:creationId xmlns:a16="http://schemas.microsoft.com/office/drawing/2014/main" id="{8E7F5DB7-9CB0-4F4A-AC06-CF381AD92594}"/>
                  </a:ext>
                </a:extLst>
              </p:cNvPr>
              <p:cNvSpPr/>
              <p:nvPr/>
            </p:nvSpPr>
            <p:spPr>
              <a:xfrm>
                <a:off x="9162401" y="6250979"/>
                <a:ext cx="209134" cy="209134"/>
              </a:xfrm>
              <a:prstGeom prst="ellipse">
                <a:avLst/>
              </a:prstGeom>
              <a:solidFill>
                <a:srgbClr val="00B0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83" name="Oval 382">
                <a:extLst>
                  <a:ext uri="{FF2B5EF4-FFF2-40B4-BE49-F238E27FC236}">
                    <a16:creationId xmlns:a16="http://schemas.microsoft.com/office/drawing/2014/main" id="{F196AAC6-6C4C-8743-A06A-9DD7B4B919FE}"/>
                  </a:ext>
                </a:extLst>
              </p:cNvPr>
              <p:cNvSpPr/>
              <p:nvPr/>
            </p:nvSpPr>
            <p:spPr>
              <a:xfrm>
                <a:off x="9434691" y="6250979"/>
                <a:ext cx="209134" cy="20913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84" name="Oval 383">
                <a:extLst>
                  <a:ext uri="{FF2B5EF4-FFF2-40B4-BE49-F238E27FC236}">
                    <a16:creationId xmlns:a16="http://schemas.microsoft.com/office/drawing/2014/main" id="{0A43BD1C-8B43-8F46-BDE3-1AE54E8EE055}"/>
                  </a:ext>
                </a:extLst>
              </p:cNvPr>
              <p:cNvSpPr/>
              <p:nvPr/>
            </p:nvSpPr>
            <p:spPr>
              <a:xfrm>
                <a:off x="9706981" y="6250979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85" name="Oval 384">
                <a:extLst>
                  <a:ext uri="{FF2B5EF4-FFF2-40B4-BE49-F238E27FC236}">
                    <a16:creationId xmlns:a16="http://schemas.microsoft.com/office/drawing/2014/main" id="{66349FDF-93E7-8C43-A190-D7B7A87D67C5}"/>
                  </a:ext>
                </a:extLst>
              </p:cNvPr>
              <p:cNvSpPr/>
              <p:nvPr/>
            </p:nvSpPr>
            <p:spPr>
              <a:xfrm>
                <a:off x="9979271" y="6250979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466E545A-E79E-874E-ACFA-52E9E8CEF236}"/>
                  </a:ext>
                </a:extLst>
              </p:cNvPr>
              <p:cNvSpPr/>
              <p:nvPr/>
            </p:nvSpPr>
            <p:spPr>
              <a:xfrm>
                <a:off x="10251561" y="6250979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87" name="Oval 386">
                <a:extLst>
                  <a:ext uri="{FF2B5EF4-FFF2-40B4-BE49-F238E27FC236}">
                    <a16:creationId xmlns:a16="http://schemas.microsoft.com/office/drawing/2014/main" id="{CD7F4497-9548-774E-B7FA-93FE251A8D9A}"/>
                  </a:ext>
                </a:extLst>
              </p:cNvPr>
              <p:cNvSpPr/>
              <p:nvPr/>
            </p:nvSpPr>
            <p:spPr>
              <a:xfrm>
                <a:off x="10523849" y="6250979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A9C0AACB-AA4A-0D43-B6DC-E958BFA4E8C2}"/>
                  </a:ext>
                </a:extLst>
              </p:cNvPr>
              <p:cNvSpPr/>
              <p:nvPr/>
            </p:nvSpPr>
            <p:spPr>
              <a:xfrm>
                <a:off x="8073241" y="6524571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90" name="Oval 389">
                <a:extLst>
                  <a:ext uri="{FF2B5EF4-FFF2-40B4-BE49-F238E27FC236}">
                    <a16:creationId xmlns:a16="http://schemas.microsoft.com/office/drawing/2014/main" id="{0FA51789-B060-D448-ACB4-BD7FDBE4F54B}"/>
                  </a:ext>
                </a:extLst>
              </p:cNvPr>
              <p:cNvSpPr/>
              <p:nvPr/>
            </p:nvSpPr>
            <p:spPr>
              <a:xfrm>
                <a:off x="8345531" y="6524571"/>
                <a:ext cx="209134" cy="209134"/>
              </a:xfrm>
              <a:prstGeom prst="ellipse">
                <a:avLst/>
              </a:prstGeom>
              <a:solidFill>
                <a:srgbClr val="00B0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id="{A84C60CC-06DA-8E4C-A228-24BB5B3B86B1}"/>
                  </a:ext>
                </a:extLst>
              </p:cNvPr>
              <p:cNvSpPr/>
              <p:nvPr/>
            </p:nvSpPr>
            <p:spPr>
              <a:xfrm>
                <a:off x="8617821" y="6524571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92" name="Oval 391">
                <a:extLst>
                  <a:ext uri="{FF2B5EF4-FFF2-40B4-BE49-F238E27FC236}">
                    <a16:creationId xmlns:a16="http://schemas.microsoft.com/office/drawing/2014/main" id="{E387A929-9E9A-5843-9C1F-3AEEF58DF5C5}"/>
                  </a:ext>
                </a:extLst>
              </p:cNvPr>
              <p:cNvSpPr/>
              <p:nvPr/>
            </p:nvSpPr>
            <p:spPr>
              <a:xfrm>
                <a:off x="8890111" y="6524571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93" name="Oval 392">
                <a:extLst>
                  <a:ext uri="{FF2B5EF4-FFF2-40B4-BE49-F238E27FC236}">
                    <a16:creationId xmlns:a16="http://schemas.microsoft.com/office/drawing/2014/main" id="{D3129F33-CE19-0641-8F54-9433075DF12A}"/>
                  </a:ext>
                </a:extLst>
              </p:cNvPr>
              <p:cNvSpPr/>
              <p:nvPr/>
            </p:nvSpPr>
            <p:spPr>
              <a:xfrm>
                <a:off x="9162401" y="6524571"/>
                <a:ext cx="209134" cy="20913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94" name="Oval 393">
                <a:extLst>
                  <a:ext uri="{FF2B5EF4-FFF2-40B4-BE49-F238E27FC236}">
                    <a16:creationId xmlns:a16="http://schemas.microsoft.com/office/drawing/2014/main" id="{4B65A997-701D-0648-88B6-C68F7E35A7D7}"/>
                  </a:ext>
                </a:extLst>
              </p:cNvPr>
              <p:cNvSpPr/>
              <p:nvPr/>
            </p:nvSpPr>
            <p:spPr>
              <a:xfrm>
                <a:off x="9434691" y="6524571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95" name="Oval 394">
                <a:extLst>
                  <a:ext uri="{FF2B5EF4-FFF2-40B4-BE49-F238E27FC236}">
                    <a16:creationId xmlns:a16="http://schemas.microsoft.com/office/drawing/2014/main" id="{B189D997-FB67-8E4C-AF48-FBEFB3887E6C}"/>
                  </a:ext>
                </a:extLst>
              </p:cNvPr>
              <p:cNvSpPr/>
              <p:nvPr/>
            </p:nvSpPr>
            <p:spPr>
              <a:xfrm>
                <a:off x="9706981" y="6524571"/>
                <a:ext cx="209134" cy="209134"/>
              </a:xfrm>
              <a:prstGeom prst="ellipse">
                <a:avLst/>
              </a:prstGeom>
              <a:solidFill>
                <a:srgbClr val="70AE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96" name="Oval 395">
                <a:extLst>
                  <a:ext uri="{FF2B5EF4-FFF2-40B4-BE49-F238E27FC236}">
                    <a16:creationId xmlns:a16="http://schemas.microsoft.com/office/drawing/2014/main" id="{72AA6FD3-82F3-FD42-AEA0-CB52A3F5F6C0}"/>
                  </a:ext>
                </a:extLst>
              </p:cNvPr>
              <p:cNvSpPr/>
              <p:nvPr/>
            </p:nvSpPr>
            <p:spPr>
              <a:xfrm>
                <a:off x="9979271" y="6524571"/>
                <a:ext cx="209134" cy="20913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313F06D4-C35F-924C-AD41-2EDF7363FB0B}"/>
                  </a:ext>
                </a:extLst>
              </p:cNvPr>
              <p:cNvSpPr/>
              <p:nvPr/>
            </p:nvSpPr>
            <p:spPr>
              <a:xfrm>
                <a:off x="10251561" y="6524571"/>
                <a:ext cx="209134" cy="209134"/>
              </a:xfrm>
              <a:prstGeom prst="ellipse">
                <a:avLst/>
              </a:prstGeom>
              <a:solidFill>
                <a:srgbClr val="00B0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98" name="Oval 397">
                <a:extLst>
                  <a:ext uri="{FF2B5EF4-FFF2-40B4-BE49-F238E27FC236}">
                    <a16:creationId xmlns:a16="http://schemas.microsoft.com/office/drawing/2014/main" id="{9C4C22D4-330D-4D40-A5CB-587D5503F6D9}"/>
                  </a:ext>
                </a:extLst>
              </p:cNvPr>
              <p:cNvSpPr/>
              <p:nvPr/>
            </p:nvSpPr>
            <p:spPr>
              <a:xfrm>
                <a:off x="10523849" y="6524571"/>
                <a:ext cx="209134" cy="209134"/>
              </a:xfrm>
              <a:prstGeom prst="ellipse">
                <a:avLst/>
              </a:prstGeom>
              <a:solidFill>
                <a:srgbClr val="00B0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00" name="Oval 399">
                <a:extLst>
                  <a:ext uri="{FF2B5EF4-FFF2-40B4-BE49-F238E27FC236}">
                    <a16:creationId xmlns:a16="http://schemas.microsoft.com/office/drawing/2014/main" id="{FB645BF1-D5CD-2B4E-A987-44AD2FD95EA7}"/>
                  </a:ext>
                </a:extLst>
              </p:cNvPr>
              <p:cNvSpPr/>
              <p:nvPr/>
            </p:nvSpPr>
            <p:spPr>
              <a:xfrm>
                <a:off x="8073241" y="6798163"/>
                <a:ext cx="209134" cy="20913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01" name="Oval 400">
                <a:extLst>
                  <a:ext uri="{FF2B5EF4-FFF2-40B4-BE49-F238E27FC236}">
                    <a16:creationId xmlns:a16="http://schemas.microsoft.com/office/drawing/2014/main" id="{BE09A8F2-3D26-9448-B2AE-F915462BFA84}"/>
                  </a:ext>
                </a:extLst>
              </p:cNvPr>
              <p:cNvSpPr/>
              <p:nvPr/>
            </p:nvSpPr>
            <p:spPr>
              <a:xfrm>
                <a:off x="8345531" y="6798163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02" name="Oval 401">
                <a:extLst>
                  <a:ext uri="{FF2B5EF4-FFF2-40B4-BE49-F238E27FC236}">
                    <a16:creationId xmlns:a16="http://schemas.microsoft.com/office/drawing/2014/main" id="{49CEE40F-3248-1042-8DCF-E3C8C48CA461}"/>
                  </a:ext>
                </a:extLst>
              </p:cNvPr>
              <p:cNvSpPr/>
              <p:nvPr/>
            </p:nvSpPr>
            <p:spPr>
              <a:xfrm>
                <a:off x="8617821" y="6798163"/>
                <a:ext cx="209134" cy="209134"/>
              </a:xfrm>
              <a:prstGeom prst="ellipse">
                <a:avLst/>
              </a:prstGeom>
              <a:solidFill>
                <a:srgbClr val="70AE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03" name="Oval 402">
                <a:extLst>
                  <a:ext uri="{FF2B5EF4-FFF2-40B4-BE49-F238E27FC236}">
                    <a16:creationId xmlns:a16="http://schemas.microsoft.com/office/drawing/2014/main" id="{8CE9DDCA-6E18-2146-9EE4-EBDDACDD0A18}"/>
                  </a:ext>
                </a:extLst>
              </p:cNvPr>
              <p:cNvSpPr/>
              <p:nvPr/>
            </p:nvSpPr>
            <p:spPr>
              <a:xfrm>
                <a:off x="8890111" y="6798163"/>
                <a:ext cx="209134" cy="20913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04" name="Oval 403">
                <a:extLst>
                  <a:ext uri="{FF2B5EF4-FFF2-40B4-BE49-F238E27FC236}">
                    <a16:creationId xmlns:a16="http://schemas.microsoft.com/office/drawing/2014/main" id="{4B5EC3F5-6E6B-8F46-9910-0D2394CE7D53}"/>
                  </a:ext>
                </a:extLst>
              </p:cNvPr>
              <p:cNvSpPr/>
              <p:nvPr/>
            </p:nvSpPr>
            <p:spPr>
              <a:xfrm>
                <a:off x="9162401" y="6798163"/>
                <a:ext cx="209134" cy="209134"/>
              </a:xfrm>
              <a:prstGeom prst="ellipse">
                <a:avLst/>
              </a:prstGeom>
              <a:solidFill>
                <a:srgbClr val="00B0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05" name="Oval 404">
                <a:extLst>
                  <a:ext uri="{FF2B5EF4-FFF2-40B4-BE49-F238E27FC236}">
                    <a16:creationId xmlns:a16="http://schemas.microsoft.com/office/drawing/2014/main" id="{1692739A-4AD3-0746-9036-31B0ECF1E52F}"/>
                  </a:ext>
                </a:extLst>
              </p:cNvPr>
              <p:cNvSpPr/>
              <p:nvPr/>
            </p:nvSpPr>
            <p:spPr>
              <a:xfrm>
                <a:off x="9434691" y="6798163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06" name="Oval 405">
                <a:extLst>
                  <a:ext uri="{FF2B5EF4-FFF2-40B4-BE49-F238E27FC236}">
                    <a16:creationId xmlns:a16="http://schemas.microsoft.com/office/drawing/2014/main" id="{EBD06E8E-63D2-0246-831A-C2DF3FD0B796}"/>
                  </a:ext>
                </a:extLst>
              </p:cNvPr>
              <p:cNvSpPr/>
              <p:nvPr/>
            </p:nvSpPr>
            <p:spPr>
              <a:xfrm>
                <a:off x="9706981" y="6798163"/>
                <a:ext cx="209134" cy="209134"/>
              </a:xfrm>
              <a:prstGeom prst="ellipse">
                <a:avLst/>
              </a:prstGeom>
              <a:solidFill>
                <a:srgbClr val="00B0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32FDD9EA-9AC5-C24F-A9EE-8E20E53317F8}"/>
                  </a:ext>
                </a:extLst>
              </p:cNvPr>
              <p:cNvSpPr/>
              <p:nvPr/>
            </p:nvSpPr>
            <p:spPr>
              <a:xfrm>
                <a:off x="9979271" y="6798163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08" name="Oval 407">
                <a:extLst>
                  <a:ext uri="{FF2B5EF4-FFF2-40B4-BE49-F238E27FC236}">
                    <a16:creationId xmlns:a16="http://schemas.microsoft.com/office/drawing/2014/main" id="{616D7B88-E9FE-8043-B544-D15476DA42D0}"/>
                  </a:ext>
                </a:extLst>
              </p:cNvPr>
              <p:cNvSpPr/>
              <p:nvPr/>
            </p:nvSpPr>
            <p:spPr>
              <a:xfrm>
                <a:off x="10251561" y="6798163"/>
                <a:ext cx="209134" cy="209134"/>
              </a:xfrm>
              <a:prstGeom prst="ellipse">
                <a:avLst/>
              </a:prstGeom>
              <a:solidFill>
                <a:srgbClr val="70AE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1C5838C7-6673-4D45-A9AE-9ADC422BBE18}"/>
                  </a:ext>
                </a:extLst>
              </p:cNvPr>
              <p:cNvSpPr/>
              <p:nvPr/>
            </p:nvSpPr>
            <p:spPr>
              <a:xfrm>
                <a:off x="10523849" y="6798163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11" name="Oval 410">
                <a:extLst>
                  <a:ext uri="{FF2B5EF4-FFF2-40B4-BE49-F238E27FC236}">
                    <a16:creationId xmlns:a16="http://schemas.microsoft.com/office/drawing/2014/main" id="{F873EEDE-9B2C-B04B-81BA-4EDA8144E222}"/>
                  </a:ext>
                </a:extLst>
              </p:cNvPr>
              <p:cNvSpPr/>
              <p:nvPr/>
            </p:nvSpPr>
            <p:spPr>
              <a:xfrm>
                <a:off x="8073241" y="7071755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12" name="Oval 411">
                <a:extLst>
                  <a:ext uri="{FF2B5EF4-FFF2-40B4-BE49-F238E27FC236}">
                    <a16:creationId xmlns:a16="http://schemas.microsoft.com/office/drawing/2014/main" id="{89133256-6325-7848-847C-3E08F04CD3AA}"/>
                  </a:ext>
                </a:extLst>
              </p:cNvPr>
              <p:cNvSpPr/>
              <p:nvPr/>
            </p:nvSpPr>
            <p:spPr>
              <a:xfrm>
                <a:off x="8345531" y="7071755"/>
                <a:ext cx="209134" cy="209134"/>
              </a:xfrm>
              <a:prstGeom prst="ellipse">
                <a:avLst/>
              </a:prstGeom>
              <a:solidFill>
                <a:srgbClr val="00B0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13" name="Oval 412">
                <a:extLst>
                  <a:ext uri="{FF2B5EF4-FFF2-40B4-BE49-F238E27FC236}">
                    <a16:creationId xmlns:a16="http://schemas.microsoft.com/office/drawing/2014/main" id="{ABDF898A-2D23-F743-BF91-305AA598BD14}"/>
                  </a:ext>
                </a:extLst>
              </p:cNvPr>
              <p:cNvSpPr/>
              <p:nvPr/>
            </p:nvSpPr>
            <p:spPr>
              <a:xfrm>
                <a:off x="8617821" y="7071755"/>
                <a:ext cx="209134" cy="20913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14" name="Oval 413">
                <a:extLst>
                  <a:ext uri="{FF2B5EF4-FFF2-40B4-BE49-F238E27FC236}">
                    <a16:creationId xmlns:a16="http://schemas.microsoft.com/office/drawing/2014/main" id="{C2AB9867-EC98-E248-B168-2FE8018D0A86}"/>
                  </a:ext>
                </a:extLst>
              </p:cNvPr>
              <p:cNvSpPr/>
              <p:nvPr/>
            </p:nvSpPr>
            <p:spPr>
              <a:xfrm>
                <a:off x="8890111" y="7071755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15" name="Oval 414">
                <a:extLst>
                  <a:ext uri="{FF2B5EF4-FFF2-40B4-BE49-F238E27FC236}">
                    <a16:creationId xmlns:a16="http://schemas.microsoft.com/office/drawing/2014/main" id="{52958565-B96D-AC41-8850-D6AFE3FF14D4}"/>
                  </a:ext>
                </a:extLst>
              </p:cNvPr>
              <p:cNvSpPr/>
              <p:nvPr/>
            </p:nvSpPr>
            <p:spPr>
              <a:xfrm>
                <a:off x="9162401" y="7071755"/>
                <a:ext cx="209134" cy="209134"/>
              </a:xfrm>
              <a:prstGeom prst="ellipse">
                <a:avLst/>
              </a:prstGeom>
              <a:solidFill>
                <a:srgbClr val="00B0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16" name="Oval 415">
                <a:extLst>
                  <a:ext uri="{FF2B5EF4-FFF2-40B4-BE49-F238E27FC236}">
                    <a16:creationId xmlns:a16="http://schemas.microsoft.com/office/drawing/2014/main" id="{87189A9E-0145-BA47-8E02-443F217BBB89}"/>
                  </a:ext>
                </a:extLst>
              </p:cNvPr>
              <p:cNvSpPr/>
              <p:nvPr/>
            </p:nvSpPr>
            <p:spPr>
              <a:xfrm>
                <a:off x="9434691" y="7071755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5DCFC8DC-2C6F-DD4D-9284-90097BD41880}"/>
                  </a:ext>
                </a:extLst>
              </p:cNvPr>
              <p:cNvSpPr/>
              <p:nvPr/>
            </p:nvSpPr>
            <p:spPr>
              <a:xfrm>
                <a:off x="9706981" y="7071755"/>
                <a:ext cx="209134" cy="209134"/>
              </a:xfrm>
              <a:prstGeom prst="ellipse">
                <a:avLst/>
              </a:prstGeom>
              <a:solidFill>
                <a:srgbClr val="70AE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18" name="Oval 417">
                <a:extLst>
                  <a:ext uri="{FF2B5EF4-FFF2-40B4-BE49-F238E27FC236}">
                    <a16:creationId xmlns:a16="http://schemas.microsoft.com/office/drawing/2014/main" id="{ECEED621-D60F-6B43-B85C-0862094BFA7D}"/>
                  </a:ext>
                </a:extLst>
              </p:cNvPr>
              <p:cNvSpPr/>
              <p:nvPr/>
            </p:nvSpPr>
            <p:spPr>
              <a:xfrm>
                <a:off x="9979271" y="7071755"/>
                <a:ext cx="209134" cy="20913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19" name="Oval 418">
                <a:extLst>
                  <a:ext uri="{FF2B5EF4-FFF2-40B4-BE49-F238E27FC236}">
                    <a16:creationId xmlns:a16="http://schemas.microsoft.com/office/drawing/2014/main" id="{DF8BEA6D-EBB0-484B-B6B7-889402605ED3}"/>
                  </a:ext>
                </a:extLst>
              </p:cNvPr>
              <p:cNvSpPr/>
              <p:nvPr/>
            </p:nvSpPr>
            <p:spPr>
              <a:xfrm>
                <a:off x="10251561" y="7071755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20" name="Oval 419">
                <a:extLst>
                  <a:ext uri="{FF2B5EF4-FFF2-40B4-BE49-F238E27FC236}">
                    <a16:creationId xmlns:a16="http://schemas.microsoft.com/office/drawing/2014/main" id="{F0D14EF4-8B80-7C4D-A528-33A600BD85AD}"/>
                  </a:ext>
                </a:extLst>
              </p:cNvPr>
              <p:cNvSpPr/>
              <p:nvPr/>
            </p:nvSpPr>
            <p:spPr>
              <a:xfrm>
                <a:off x="10523849" y="7071755"/>
                <a:ext cx="209134" cy="209134"/>
              </a:xfrm>
              <a:prstGeom prst="ellipse">
                <a:avLst/>
              </a:prstGeom>
              <a:solidFill>
                <a:srgbClr val="00B0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22" name="Oval 421">
                <a:extLst>
                  <a:ext uri="{FF2B5EF4-FFF2-40B4-BE49-F238E27FC236}">
                    <a16:creationId xmlns:a16="http://schemas.microsoft.com/office/drawing/2014/main" id="{F9F77765-CF2D-FC4A-BB9E-E68A4CC5A195}"/>
                  </a:ext>
                </a:extLst>
              </p:cNvPr>
              <p:cNvSpPr/>
              <p:nvPr/>
            </p:nvSpPr>
            <p:spPr>
              <a:xfrm>
                <a:off x="8073241" y="7345347"/>
                <a:ext cx="209134" cy="209134"/>
              </a:xfrm>
              <a:prstGeom prst="ellipse">
                <a:avLst/>
              </a:prstGeom>
              <a:solidFill>
                <a:srgbClr val="70AE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23" name="Oval 422">
                <a:extLst>
                  <a:ext uri="{FF2B5EF4-FFF2-40B4-BE49-F238E27FC236}">
                    <a16:creationId xmlns:a16="http://schemas.microsoft.com/office/drawing/2014/main" id="{C9CCC9D4-6925-9C47-AD29-2042E0E10FB1}"/>
                  </a:ext>
                </a:extLst>
              </p:cNvPr>
              <p:cNvSpPr/>
              <p:nvPr/>
            </p:nvSpPr>
            <p:spPr>
              <a:xfrm>
                <a:off x="8345531" y="7345347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24" name="Oval 423">
                <a:extLst>
                  <a:ext uri="{FF2B5EF4-FFF2-40B4-BE49-F238E27FC236}">
                    <a16:creationId xmlns:a16="http://schemas.microsoft.com/office/drawing/2014/main" id="{5AB320DC-04D9-7143-B1DB-7E49AF0B8792}"/>
                  </a:ext>
                </a:extLst>
              </p:cNvPr>
              <p:cNvSpPr/>
              <p:nvPr/>
            </p:nvSpPr>
            <p:spPr>
              <a:xfrm>
                <a:off x="8617821" y="7345347"/>
                <a:ext cx="209134" cy="209134"/>
              </a:xfrm>
              <a:prstGeom prst="ellipse">
                <a:avLst/>
              </a:prstGeom>
              <a:solidFill>
                <a:srgbClr val="00B0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25" name="Oval 424">
                <a:extLst>
                  <a:ext uri="{FF2B5EF4-FFF2-40B4-BE49-F238E27FC236}">
                    <a16:creationId xmlns:a16="http://schemas.microsoft.com/office/drawing/2014/main" id="{78064E3D-2BCC-3B47-B377-268363EE0B81}"/>
                  </a:ext>
                </a:extLst>
              </p:cNvPr>
              <p:cNvSpPr/>
              <p:nvPr/>
            </p:nvSpPr>
            <p:spPr>
              <a:xfrm>
                <a:off x="8890111" y="7345347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26" name="Oval 425">
                <a:extLst>
                  <a:ext uri="{FF2B5EF4-FFF2-40B4-BE49-F238E27FC236}">
                    <a16:creationId xmlns:a16="http://schemas.microsoft.com/office/drawing/2014/main" id="{42007D3F-C4F5-FA4D-8C3A-D31E4533E81B}"/>
                  </a:ext>
                </a:extLst>
              </p:cNvPr>
              <p:cNvSpPr/>
              <p:nvPr/>
            </p:nvSpPr>
            <p:spPr>
              <a:xfrm>
                <a:off x="9162401" y="7345347"/>
                <a:ext cx="209134" cy="209134"/>
              </a:xfrm>
              <a:prstGeom prst="ellipse">
                <a:avLst/>
              </a:prstGeom>
              <a:solidFill>
                <a:srgbClr val="70AE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27" name="Oval 426">
                <a:extLst>
                  <a:ext uri="{FF2B5EF4-FFF2-40B4-BE49-F238E27FC236}">
                    <a16:creationId xmlns:a16="http://schemas.microsoft.com/office/drawing/2014/main" id="{FDFEE114-3A53-084B-B7B0-665F0FB68B0B}"/>
                  </a:ext>
                </a:extLst>
              </p:cNvPr>
              <p:cNvSpPr/>
              <p:nvPr/>
            </p:nvSpPr>
            <p:spPr>
              <a:xfrm>
                <a:off x="9434691" y="7345347"/>
                <a:ext cx="209134" cy="20913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28" name="Oval 427">
                <a:extLst>
                  <a:ext uri="{FF2B5EF4-FFF2-40B4-BE49-F238E27FC236}">
                    <a16:creationId xmlns:a16="http://schemas.microsoft.com/office/drawing/2014/main" id="{DFE464E6-A1B2-1C4A-B2F8-146646CBD5E3}"/>
                  </a:ext>
                </a:extLst>
              </p:cNvPr>
              <p:cNvSpPr/>
              <p:nvPr/>
            </p:nvSpPr>
            <p:spPr>
              <a:xfrm>
                <a:off x="9706981" y="7345347"/>
                <a:ext cx="209134" cy="209134"/>
              </a:xfrm>
              <a:prstGeom prst="ellipse">
                <a:avLst/>
              </a:prstGeom>
              <a:solidFill>
                <a:srgbClr val="00B0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29" name="Oval 428">
                <a:extLst>
                  <a:ext uri="{FF2B5EF4-FFF2-40B4-BE49-F238E27FC236}">
                    <a16:creationId xmlns:a16="http://schemas.microsoft.com/office/drawing/2014/main" id="{672DEAD3-44C3-474E-9D47-39F5DB6BD010}"/>
                  </a:ext>
                </a:extLst>
              </p:cNvPr>
              <p:cNvSpPr/>
              <p:nvPr/>
            </p:nvSpPr>
            <p:spPr>
              <a:xfrm>
                <a:off x="9979271" y="7345347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30" name="Oval 429">
                <a:extLst>
                  <a:ext uri="{FF2B5EF4-FFF2-40B4-BE49-F238E27FC236}">
                    <a16:creationId xmlns:a16="http://schemas.microsoft.com/office/drawing/2014/main" id="{B1B82850-3C35-9543-9B98-D1EDCAA833CA}"/>
                  </a:ext>
                </a:extLst>
              </p:cNvPr>
              <p:cNvSpPr/>
              <p:nvPr/>
            </p:nvSpPr>
            <p:spPr>
              <a:xfrm>
                <a:off x="10251561" y="7345347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31" name="Oval 430">
                <a:extLst>
                  <a:ext uri="{FF2B5EF4-FFF2-40B4-BE49-F238E27FC236}">
                    <a16:creationId xmlns:a16="http://schemas.microsoft.com/office/drawing/2014/main" id="{AB75A6FB-D587-EF47-BBC6-08CD7E490916}"/>
                  </a:ext>
                </a:extLst>
              </p:cNvPr>
              <p:cNvSpPr/>
              <p:nvPr/>
            </p:nvSpPr>
            <p:spPr>
              <a:xfrm>
                <a:off x="10523849" y="7345347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33" name="Oval 432">
                <a:extLst>
                  <a:ext uri="{FF2B5EF4-FFF2-40B4-BE49-F238E27FC236}">
                    <a16:creationId xmlns:a16="http://schemas.microsoft.com/office/drawing/2014/main" id="{E1E30694-083A-194F-9810-BE04F29036F1}"/>
                  </a:ext>
                </a:extLst>
              </p:cNvPr>
              <p:cNvSpPr/>
              <p:nvPr/>
            </p:nvSpPr>
            <p:spPr>
              <a:xfrm>
                <a:off x="8073241" y="7618942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34" name="Oval 433">
                <a:extLst>
                  <a:ext uri="{FF2B5EF4-FFF2-40B4-BE49-F238E27FC236}">
                    <a16:creationId xmlns:a16="http://schemas.microsoft.com/office/drawing/2014/main" id="{2D173CF6-020E-774B-9CB2-FE124715C348}"/>
                  </a:ext>
                </a:extLst>
              </p:cNvPr>
              <p:cNvSpPr/>
              <p:nvPr/>
            </p:nvSpPr>
            <p:spPr>
              <a:xfrm>
                <a:off x="8345531" y="7618942"/>
                <a:ext cx="209134" cy="20913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35" name="Oval 434">
                <a:extLst>
                  <a:ext uri="{FF2B5EF4-FFF2-40B4-BE49-F238E27FC236}">
                    <a16:creationId xmlns:a16="http://schemas.microsoft.com/office/drawing/2014/main" id="{5CA35021-CC09-2E4D-B90F-20C04AF5033C}"/>
                  </a:ext>
                </a:extLst>
              </p:cNvPr>
              <p:cNvSpPr/>
              <p:nvPr/>
            </p:nvSpPr>
            <p:spPr>
              <a:xfrm>
                <a:off x="8617821" y="7618942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36" name="Oval 435">
                <a:extLst>
                  <a:ext uri="{FF2B5EF4-FFF2-40B4-BE49-F238E27FC236}">
                    <a16:creationId xmlns:a16="http://schemas.microsoft.com/office/drawing/2014/main" id="{EF9F9B4D-CD90-7445-BED6-87604816BBB9}"/>
                  </a:ext>
                </a:extLst>
              </p:cNvPr>
              <p:cNvSpPr/>
              <p:nvPr/>
            </p:nvSpPr>
            <p:spPr>
              <a:xfrm>
                <a:off x="8890111" y="7618942"/>
                <a:ext cx="209134" cy="209134"/>
              </a:xfrm>
              <a:prstGeom prst="ellipse">
                <a:avLst/>
              </a:prstGeom>
              <a:solidFill>
                <a:srgbClr val="70AE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37" name="Oval 436">
                <a:extLst>
                  <a:ext uri="{FF2B5EF4-FFF2-40B4-BE49-F238E27FC236}">
                    <a16:creationId xmlns:a16="http://schemas.microsoft.com/office/drawing/2014/main" id="{4EAD3E2B-542E-964C-AAB6-6C14D716D688}"/>
                  </a:ext>
                </a:extLst>
              </p:cNvPr>
              <p:cNvSpPr/>
              <p:nvPr/>
            </p:nvSpPr>
            <p:spPr>
              <a:xfrm>
                <a:off x="9162401" y="7618942"/>
                <a:ext cx="209134" cy="209134"/>
              </a:xfrm>
              <a:prstGeom prst="ellipse">
                <a:avLst/>
              </a:prstGeom>
              <a:solidFill>
                <a:srgbClr val="00B0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38" name="Oval 437">
                <a:extLst>
                  <a:ext uri="{FF2B5EF4-FFF2-40B4-BE49-F238E27FC236}">
                    <a16:creationId xmlns:a16="http://schemas.microsoft.com/office/drawing/2014/main" id="{0924A630-C284-B745-83A4-021CEE2787D6}"/>
                  </a:ext>
                </a:extLst>
              </p:cNvPr>
              <p:cNvSpPr/>
              <p:nvPr/>
            </p:nvSpPr>
            <p:spPr>
              <a:xfrm>
                <a:off x="9434691" y="7618942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39" name="Oval 438">
                <a:extLst>
                  <a:ext uri="{FF2B5EF4-FFF2-40B4-BE49-F238E27FC236}">
                    <a16:creationId xmlns:a16="http://schemas.microsoft.com/office/drawing/2014/main" id="{5517A31D-6B24-9245-B822-9E9158B00B16}"/>
                  </a:ext>
                </a:extLst>
              </p:cNvPr>
              <p:cNvSpPr/>
              <p:nvPr/>
            </p:nvSpPr>
            <p:spPr>
              <a:xfrm>
                <a:off x="9706981" y="7618942"/>
                <a:ext cx="209134" cy="209134"/>
              </a:xfrm>
              <a:prstGeom prst="ellipse">
                <a:avLst/>
              </a:prstGeom>
              <a:solidFill>
                <a:srgbClr val="00B0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40" name="Oval 439">
                <a:extLst>
                  <a:ext uri="{FF2B5EF4-FFF2-40B4-BE49-F238E27FC236}">
                    <a16:creationId xmlns:a16="http://schemas.microsoft.com/office/drawing/2014/main" id="{C5D9B999-2DA7-3340-B36E-C9E41E982382}"/>
                  </a:ext>
                </a:extLst>
              </p:cNvPr>
              <p:cNvSpPr/>
              <p:nvPr/>
            </p:nvSpPr>
            <p:spPr>
              <a:xfrm>
                <a:off x="9979271" y="7618942"/>
                <a:ext cx="209134" cy="20913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41" name="Oval 440">
                <a:extLst>
                  <a:ext uri="{FF2B5EF4-FFF2-40B4-BE49-F238E27FC236}">
                    <a16:creationId xmlns:a16="http://schemas.microsoft.com/office/drawing/2014/main" id="{05DB198B-9DD9-1F44-937F-7581DEB658C3}"/>
                  </a:ext>
                </a:extLst>
              </p:cNvPr>
              <p:cNvSpPr/>
              <p:nvPr/>
            </p:nvSpPr>
            <p:spPr>
              <a:xfrm>
                <a:off x="10251561" y="7618942"/>
                <a:ext cx="209134" cy="209134"/>
              </a:xfrm>
              <a:prstGeom prst="ellipse">
                <a:avLst/>
              </a:prstGeom>
              <a:solidFill>
                <a:srgbClr val="70AE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D9FF169F-E739-604A-88F6-7CB40DA7FDD8}"/>
                  </a:ext>
                </a:extLst>
              </p:cNvPr>
              <p:cNvSpPr/>
              <p:nvPr/>
            </p:nvSpPr>
            <p:spPr>
              <a:xfrm>
                <a:off x="10523849" y="7618942"/>
                <a:ext cx="209134" cy="209134"/>
              </a:xfrm>
              <a:prstGeom prst="ellipse">
                <a:avLst/>
              </a:prstGeom>
              <a:solidFill>
                <a:srgbClr val="00B0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1BA9795-FC30-2C4C-A9B1-405B7CBE2FBF}"/>
              </a:ext>
            </a:extLst>
          </p:cNvPr>
          <p:cNvGrpSpPr/>
          <p:nvPr/>
        </p:nvGrpSpPr>
        <p:grpSpPr>
          <a:xfrm>
            <a:off x="6312386" y="5937868"/>
            <a:ext cx="2773824" cy="2219391"/>
            <a:chOff x="6346972" y="5348520"/>
            <a:chExt cx="2773824" cy="2219391"/>
          </a:xfrm>
        </p:grpSpPr>
        <p:sp>
          <p:nvSpPr>
            <p:cNvPr id="444" name="Rectangle 443">
              <a:extLst>
                <a:ext uri="{FF2B5EF4-FFF2-40B4-BE49-F238E27FC236}">
                  <a16:creationId xmlns:a16="http://schemas.microsoft.com/office/drawing/2014/main" id="{B1FE7739-D9B1-AD4C-AC62-B2EE327009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46972" y="5348520"/>
              <a:ext cx="2773824" cy="221939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445" name="Group 444">
              <a:extLst>
                <a:ext uri="{FF2B5EF4-FFF2-40B4-BE49-F238E27FC236}">
                  <a16:creationId xmlns:a16="http://schemas.microsoft.com/office/drawing/2014/main" id="{97C2DE15-0E04-FD43-9DFC-66E413979F6F}"/>
                </a:ext>
              </a:extLst>
            </p:cNvPr>
            <p:cNvGrpSpPr/>
            <p:nvPr/>
          </p:nvGrpSpPr>
          <p:grpSpPr>
            <a:xfrm>
              <a:off x="6404013" y="5409584"/>
              <a:ext cx="2659742" cy="2124278"/>
              <a:chOff x="8073241" y="5430203"/>
              <a:chExt cx="2659742" cy="2124278"/>
            </a:xfrm>
          </p:grpSpPr>
          <p:sp>
            <p:nvSpPr>
              <p:cNvPr id="446" name="Oval 445">
                <a:extLst>
                  <a:ext uri="{FF2B5EF4-FFF2-40B4-BE49-F238E27FC236}">
                    <a16:creationId xmlns:a16="http://schemas.microsoft.com/office/drawing/2014/main" id="{CBEB714C-2918-3A4E-8592-9F73AD79F700}"/>
                  </a:ext>
                </a:extLst>
              </p:cNvPr>
              <p:cNvSpPr/>
              <p:nvPr/>
            </p:nvSpPr>
            <p:spPr>
              <a:xfrm>
                <a:off x="8073241" y="5430203"/>
                <a:ext cx="209134" cy="20913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47" name="Oval 446">
                <a:extLst>
                  <a:ext uri="{FF2B5EF4-FFF2-40B4-BE49-F238E27FC236}">
                    <a16:creationId xmlns:a16="http://schemas.microsoft.com/office/drawing/2014/main" id="{EEF61BF4-9B5D-8540-AC91-62B5B3BCB8BB}"/>
                  </a:ext>
                </a:extLst>
              </p:cNvPr>
              <p:cNvSpPr/>
              <p:nvPr/>
            </p:nvSpPr>
            <p:spPr>
              <a:xfrm>
                <a:off x="8345531" y="5430203"/>
                <a:ext cx="209134" cy="209134"/>
              </a:xfrm>
              <a:prstGeom prst="ellipse">
                <a:avLst/>
              </a:prstGeom>
              <a:solidFill>
                <a:srgbClr val="70AE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48" name="Oval 447">
                <a:extLst>
                  <a:ext uri="{FF2B5EF4-FFF2-40B4-BE49-F238E27FC236}">
                    <a16:creationId xmlns:a16="http://schemas.microsoft.com/office/drawing/2014/main" id="{7878F95C-37EA-9646-A004-1FA75A02A13A}"/>
                  </a:ext>
                </a:extLst>
              </p:cNvPr>
              <p:cNvSpPr/>
              <p:nvPr/>
            </p:nvSpPr>
            <p:spPr>
              <a:xfrm>
                <a:off x="8617821" y="5430203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22F80CE6-B8DE-754D-9F7D-EA01F73C5D8C}"/>
                  </a:ext>
                </a:extLst>
              </p:cNvPr>
              <p:cNvSpPr/>
              <p:nvPr/>
            </p:nvSpPr>
            <p:spPr>
              <a:xfrm>
                <a:off x="8890111" y="5430203"/>
                <a:ext cx="209134" cy="209134"/>
              </a:xfrm>
              <a:prstGeom prst="ellipse">
                <a:avLst/>
              </a:prstGeom>
              <a:solidFill>
                <a:srgbClr val="70AE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50" name="Oval 449">
                <a:extLst>
                  <a:ext uri="{FF2B5EF4-FFF2-40B4-BE49-F238E27FC236}">
                    <a16:creationId xmlns:a16="http://schemas.microsoft.com/office/drawing/2014/main" id="{301B3B9A-B86D-AE4D-87B6-41AFC3A534DE}"/>
                  </a:ext>
                </a:extLst>
              </p:cNvPr>
              <p:cNvSpPr/>
              <p:nvPr/>
            </p:nvSpPr>
            <p:spPr>
              <a:xfrm>
                <a:off x="9162401" y="5430203"/>
                <a:ext cx="209134" cy="209134"/>
              </a:xfrm>
              <a:prstGeom prst="ellipse">
                <a:avLst/>
              </a:prstGeom>
              <a:solidFill>
                <a:srgbClr val="00B0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51" name="Oval 450">
                <a:extLst>
                  <a:ext uri="{FF2B5EF4-FFF2-40B4-BE49-F238E27FC236}">
                    <a16:creationId xmlns:a16="http://schemas.microsoft.com/office/drawing/2014/main" id="{303F665E-7CAA-9640-97C3-028001B65BB8}"/>
                  </a:ext>
                </a:extLst>
              </p:cNvPr>
              <p:cNvSpPr/>
              <p:nvPr/>
            </p:nvSpPr>
            <p:spPr>
              <a:xfrm>
                <a:off x="9434691" y="5430203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52" name="Oval 451">
                <a:extLst>
                  <a:ext uri="{FF2B5EF4-FFF2-40B4-BE49-F238E27FC236}">
                    <a16:creationId xmlns:a16="http://schemas.microsoft.com/office/drawing/2014/main" id="{AFDCCC13-03E6-ED42-BAC8-D20B107A3FF0}"/>
                  </a:ext>
                </a:extLst>
              </p:cNvPr>
              <p:cNvSpPr/>
              <p:nvPr/>
            </p:nvSpPr>
            <p:spPr>
              <a:xfrm>
                <a:off x="9706981" y="5430203"/>
                <a:ext cx="209134" cy="209134"/>
              </a:xfrm>
              <a:prstGeom prst="ellipse">
                <a:avLst/>
              </a:prstGeom>
              <a:solidFill>
                <a:srgbClr val="00B0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53" name="Oval 452">
                <a:extLst>
                  <a:ext uri="{FF2B5EF4-FFF2-40B4-BE49-F238E27FC236}">
                    <a16:creationId xmlns:a16="http://schemas.microsoft.com/office/drawing/2014/main" id="{6D9BD520-1DEA-7440-B933-34C6791DFB86}"/>
                  </a:ext>
                </a:extLst>
              </p:cNvPr>
              <p:cNvSpPr/>
              <p:nvPr/>
            </p:nvSpPr>
            <p:spPr>
              <a:xfrm>
                <a:off x="9979271" y="5430203"/>
                <a:ext cx="209134" cy="20913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54" name="Oval 453">
                <a:extLst>
                  <a:ext uri="{FF2B5EF4-FFF2-40B4-BE49-F238E27FC236}">
                    <a16:creationId xmlns:a16="http://schemas.microsoft.com/office/drawing/2014/main" id="{A69F963B-7980-244D-93F6-BB0698560DD9}"/>
                  </a:ext>
                </a:extLst>
              </p:cNvPr>
              <p:cNvSpPr/>
              <p:nvPr/>
            </p:nvSpPr>
            <p:spPr>
              <a:xfrm>
                <a:off x="10251561" y="5430203"/>
                <a:ext cx="209134" cy="209134"/>
              </a:xfrm>
              <a:prstGeom prst="ellipse">
                <a:avLst/>
              </a:prstGeom>
              <a:solidFill>
                <a:srgbClr val="00B0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55" name="Oval 454">
                <a:extLst>
                  <a:ext uri="{FF2B5EF4-FFF2-40B4-BE49-F238E27FC236}">
                    <a16:creationId xmlns:a16="http://schemas.microsoft.com/office/drawing/2014/main" id="{F3135548-C2EF-8B4A-A9F8-FA90AAF8C11E}"/>
                  </a:ext>
                </a:extLst>
              </p:cNvPr>
              <p:cNvSpPr/>
              <p:nvPr/>
            </p:nvSpPr>
            <p:spPr>
              <a:xfrm>
                <a:off x="10523849" y="5430203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56" name="Oval 455">
                <a:extLst>
                  <a:ext uri="{FF2B5EF4-FFF2-40B4-BE49-F238E27FC236}">
                    <a16:creationId xmlns:a16="http://schemas.microsoft.com/office/drawing/2014/main" id="{81890378-C93A-204B-9360-3820762DFF48}"/>
                  </a:ext>
                </a:extLst>
              </p:cNvPr>
              <p:cNvSpPr/>
              <p:nvPr/>
            </p:nvSpPr>
            <p:spPr>
              <a:xfrm>
                <a:off x="8073241" y="5703795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4B30ACC8-3198-B647-80AC-2753632755C0}"/>
                  </a:ext>
                </a:extLst>
              </p:cNvPr>
              <p:cNvSpPr/>
              <p:nvPr/>
            </p:nvSpPr>
            <p:spPr>
              <a:xfrm>
                <a:off x="8345531" y="5703795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58" name="Oval 457">
                <a:extLst>
                  <a:ext uri="{FF2B5EF4-FFF2-40B4-BE49-F238E27FC236}">
                    <a16:creationId xmlns:a16="http://schemas.microsoft.com/office/drawing/2014/main" id="{E274C4EF-C262-3F4D-A4C3-2CF2FAA326BE}"/>
                  </a:ext>
                </a:extLst>
              </p:cNvPr>
              <p:cNvSpPr/>
              <p:nvPr/>
            </p:nvSpPr>
            <p:spPr>
              <a:xfrm>
                <a:off x="8617821" y="5703795"/>
                <a:ext cx="209134" cy="20913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59" name="Oval 458">
                <a:extLst>
                  <a:ext uri="{FF2B5EF4-FFF2-40B4-BE49-F238E27FC236}">
                    <a16:creationId xmlns:a16="http://schemas.microsoft.com/office/drawing/2014/main" id="{732C469A-732D-D24F-AD5A-5EA5747D28B0}"/>
                  </a:ext>
                </a:extLst>
              </p:cNvPr>
              <p:cNvSpPr/>
              <p:nvPr/>
            </p:nvSpPr>
            <p:spPr>
              <a:xfrm>
                <a:off x="8890111" y="5703795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60" name="Oval 459">
                <a:extLst>
                  <a:ext uri="{FF2B5EF4-FFF2-40B4-BE49-F238E27FC236}">
                    <a16:creationId xmlns:a16="http://schemas.microsoft.com/office/drawing/2014/main" id="{C4C11AF9-155A-9A4B-829B-CC96DA31D657}"/>
                  </a:ext>
                </a:extLst>
              </p:cNvPr>
              <p:cNvSpPr/>
              <p:nvPr/>
            </p:nvSpPr>
            <p:spPr>
              <a:xfrm>
                <a:off x="9162401" y="5703795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61" name="Oval 460">
                <a:extLst>
                  <a:ext uri="{FF2B5EF4-FFF2-40B4-BE49-F238E27FC236}">
                    <a16:creationId xmlns:a16="http://schemas.microsoft.com/office/drawing/2014/main" id="{064ABB6E-4ABB-BC41-A29F-E1492864640B}"/>
                  </a:ext>
                </a:extLst>
              </p:cNvPr>
              <p:cNvSpPr/>
              <p:nvPr/>
            </p:nvSpPr>
            <p:spPr>
              <a:xfrm>
                <a:off x="9434691" y="5703795"/>
                <a:ext cx="209134" cy="20913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62" name="Oval 461">
                <a:extLst>
                  <a:ext uri="{FF2B5EF4-FFF2-40B4-BE49-F238E27FC236}">
                    <a16:creationId xmlns:a16="http://schemas.microsoft.com/office/drawing/2014/main" id="{CC18C366-5C30-7A46-B57C-9E15451F22BF}"/>
                  </a:ext>
                </a:extLst>
              </p:cNvPr>
              <p:cNvSpPr/>
              <p:nvPr/>
            </p:nvSpPr>
            <p:spPr>
              <a:xfrm>
                <a:off x="9706981" y="5703795"/>
                <a:ext cx="209134" cy="209134"/>
              </a:xfrm>
              <a:prstGeom prst="ellipse">
                <a:avLst/>
              </a:prstGeom>
              <a:solidFill>
                <a:srgbClr val="70AE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63" name="Oval 462">
                <a:extLst>
                  <a:ext uri="{FF2B5EF4-FFF2-40B4-BE49-F238E27FC236}">
                    <a16:creationId xmlns:a16="http://schemas.microsoft.com/office/drawing/2014/main" id="{0E585E3C-4079-E240-BC5F-C1112CD9C274}"/>
                  </a:ext>
                </a:extLst>
              </p:cNvPr>
              <p:cNvSpPr/>
              <p:nvPr/>
            </p:nvSpPr>
            <p:spPr>
              <a:xfrm>
                <a:off x="9979271" y="5703795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64" name="Oval 463">
                <a:extLst>
                  <a:ext uri="{FF2B5EF4-FFF2-40B4-BE49-F238E27FC236}">
                    <a16:creationId xmlns:a16="http://schemas.microsoft.com/office/drawing/2014/main" id="{2A273F01-E9B1-624F-B771-43D0C18F30A1}"/>
                  </a:ext>
                </a:extLst>
              </p:cNvPr>
              <p:cNvSpPr/>
              <p:nvPr/>
            </p:nvSpPr>
            <p:spPr>
              <a:xfrm>
                <a:off x="10251561" y="5703795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393C5F3F-4775-8C48-99B3-D1EEF353AC80}"/>
                  </a:ext>
                </a:extLst>
              </p:cNvPr>
              <p:cNvSpPr/>
              <p:nvPr/>
            </p:nvSpPr>
            <p:spPr>
              <a:xfrm>
                <a:off x="10523849" y="5703795"/>
                <a:ext cx="209134" cy="209134"/>
              </a:xfrm>
              <a:prstGeom prst="ellipse">
                <a:avLst/>
              </a:prstGeom>
              <a:solidFill>
                <a:srgbClr val="70AE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66" name="Oval 465">
                <a:extLst>
                  <a:ext uri="{FF2B5EF4-FFF2-40B4-BE49-F238E27FC236}">
                    <a16:creationId xmlns:a16="http://schemas.microsoft.com/office/drawing/2014/main" id="{B13D6D57-EC6F-2240-8E38-ADC4E9BEB3EC}"/>
                  </a:ext>
                </a:extLst>
              </p:cNvPr>
              <p:cNvSpPr/>
              <p:nvPr/>
            </p:nvSpPr>
            <p:spPr>
              <a:xfrm>
                <a:off x="8073241" y="5977387"/>
                <a:ext cx="209134" cy="209134"/>
              </a:xfrm>
              <a:prstGeom prst="ellipse">
                <a:avLst/>
              </a:prstGeom>
              <a:solidFill>
                <a:srgbClr val="70AE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67" name="Oval 466">
                <a:extLst>
                  <a:ext uri="{FF2B5EF4-FFF2-40B4-BE49-F238E27FC236}">
                    <a16:creationId xmlns:a16="http://schemas.microsoft.com/office/drawing/2014/main" id="{8D49BF18-BE83-274C-9CA8-3043C7680D5D}"/>
                  </a:ext>
                </a:extLst>
              </p:cNvPr>
              <p:cNvSpPr/>
              <p:nvPr/>
            </p:nvSpPr>
            <p:spPr>
              <a:xfrm>
                <a:off x="8345531" y="5977387"/>
                <a:ext cx="209134" cy="20913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68" name="Oval 467">
                <a:extLst>
                  <a:ext uri="{FF2B5EF4-FFF2-40B4-BE49-F238E27FC236}">
                    <a16:creationId xmlns:a16="http://schemas.microsoft.com/office/drawing/2014/main" id="{7A8331A8-42E6-7441-8D13-0688B552C682}"/>
                  </a:ext>
                </a:extLst>
              </p:cNvPr>
              <p:cNvSpPr/>
              <p:nvPr/>
            </p:nvSpPr>
            <p:spPr>
              <a:xfrm>
                <a:off x="8617821" y="5977387"/>
                <a:ext cx="209134" cy="209134"/>
              </a:xfrm>
              <a:prstGeom prst="ellipse">
                <a:avLst/>
              </a:prstGeom>
              <a:solidFill>
                <a:srgbClr val="00B0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69" name="Oval 468">
                <a:extLst>
                  <a:ext uri="{FF2B5EF4-FFF2-40B4-BE49-F238E27FC236}">
                    <a16:creationId xmlns:a16="http://schemas.microsoft.com/office/drawing/2014/main" id="{8366C3D7-5807-284E-B450-9BDF83085E04}"/>
                  </a:ext>
                </a:extLst>
              </p:cNvPr>
              <p:cNvSpPr/>
              <p:nvPr/>
            </p:nvSpPr>
            <p:spPr>
              <a:xfrm>
                <a:off x="8890111" y="5977387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70" name="Oval 469">
                <a:extLst>
                  <a:ext uri="{FF2B5EF4-FFF2-40B4-BE49-F238E27FC236}">
                    <a16:creationId xmlns:a16="http://schemas.microsoft.com/office/drawing/2014/main" id="{B5578075-3C40-FA44-8D0C-70140F86A5B6}"/>
                  </a:ext>
                </a:extLst>
              </p:cNvPr>
              <p:cNvSpPr/>
              <p:nvPr/>
            </p:nvSpPr>
            <p:spPr>
              <a:xfrm>
                <a:off x="9162401" y="5977387"/>
                <a:ext cx="209134" cy="20913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71" name="Oval 470">
                <a:extLst>
                  <a:ext uri="{FF2B5EF4-FFF2-40B4-BE49-F238E27FC236}">
                    <a16:creationId xmlns:a16="http://schemas.microsoft.com/office/drawing/2014/main" id="{DD3E7FDF-9490-D346-8694-2928C1B00B24}"/>
                  </a:ext>
                </a:extLst>
              </p:cNvPr>
              <p:cNvSpPr/>
              <p:nvPr/>
            </p:nvSpPr>
            <p:spPr>
              <a:xfrm>
                <a:off x="9434691" y="5977387"/>
                <a:ext cx="209134" cy="209134"/>
              </a:xfrm>
              <a:prstGeom prst="ellipse">
                <a:avLst/>
              </a:prstGeom>
              <a:solidFill>
                <a:srgbClr val="70AE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72" name="Oval 471">
                <a:extLst>
                  <a:ext uri="{FF2B5EF4-FFF2-40B4-BE49-F238E27FC236}">
                    <a16:creationId xmlns:a16="http://schemas.microsoft.com/office/drawing/2014/main" id="{57BD07F9-6791-834C-8E46-3CBECEA500A5}"/>
                  </a:ext>
                </a:extLst>
              </p:cNvPr>
              <p:cNvSpPr/>
              <p:nvPr/>
            </p:nvSpPr>
            <p:spPr>
              <a:xfrm>
                <a:off x="9706981" y="5977387"/>
                <a:ext cx="209134" cy="209134"/>
              </a:xfrm>
              <a:prstGeom prst="ellipse">
                <a:avLst/>
              </a:prstGeom>
              <a:solidFill>
                <a:srgbClr val="00B0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9F61E5E5-1E1C-9649-9CA1-54E10B2FDF9B}"/>
                  </a:ext>
                </a:extLst>
              </p:cNvPr>
              <p:cNvSpPr/>
              <p:nvPr/>
            </p:nvSpPr>
            <p:spPr>
              <a:xfrm>
                <a:off x="9979271" y="5977387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74" name="Oval 473">
                <a:extLst>
                  <a:ext uri="{FF2B5EF4-FFF2-40B4-BE49-F238E27FC236}">
                    <a16:creationId xmlns:a16="http://schemas.microsoft.com/office/drawing/2014/main" id="{8BB68745-79A0-A641-9A05-C6954BC54255}"/>
                  </a:ext>
                </a:extLst>
              </p:cNvPr>
              <p:cNvSpPr/>
              <p:nvPr/>
            </p:nvSpPr>
            <p:spPr>
              <a:xfrm>
                <a:off x="10251561" y="5977387"/>
                <a:ext cx="209134" cy="20913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75" name="Oval 474">
                <a:extLst>
                  <a:ext uri="{FF2B5EF4-FFF2-40B4-BE49-F238E27FC236}">
                    <a16:creationId xmlns:a16="http://schemas.microsoft.com/office/drawing/2014/main" id="{27C2ED44-68E4-7D4E-8FBD-EE88D0AC46A5}"/>
                  </a:ext>
                </a:extLst>
              </p:cNvPr>
              <p:cNvSpPr/>
              <p:nvPr/>
            </p:nvSpPr>
            <p:spPr>
              <a:xfrm>
                <a:off x="10523849" y="5977387"/>
                <a:ext cx="209134" cy="209134"/>
              </a:xfrm>
              <a:prstGeom prst="ellipse">
                <a:avLst/>
              </a:prstGeom>
              <a:solidFill>
                <a:srgbClr val="00B0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76" name="Oval 475">
                <a:extLst>
                  <a:ext uri="{FF2B5EF4-FFF2-40B4-BE49-F238E27FC236}">
                    <a16:creationId xmlns:a16="http://schemas.microsoft.com/office/drawing/2014/main" id="{301DA70C-BB8B-8D44-9F92-D48E21AD5CE6}"/>
                  </a:ext>
                </a:extLst>
              </p:cNvPr>
              <p:cNvSpPr/>
              <p:nvPr/>
            </p:nvSpPr>
            <p:spPr>
              <a:xfrm>
                <a:off x="8073241" y="6250979"/>
                <a:ext cx="209134" cy="209134"/>
              </a:xfrm>
              <a:prstGeom prst="ellipse">
                <a:avLst/>
              </a:prstGeom>
              <a:solidFill>
                <a:srgbClr val="00B0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77" name="Oval 476">
                <a:extLst>
                  <a:ext uri="{FF2B5EF4-FFF2-40B4-BE49-F238E27FC236}">
                    <a16:creationId xmlns:a16="http://schemas.microsoft.com/office/drawing/2014/main" id="{5DB4CAEE-D622-3F4A-9D5B-6668D9A33329}"/>
                  </a:ext>
                </a:extLst>
              </p:cNvPr>
              <p:cNvSpPr/>
              <p:nvPr/>
            </p:nvSpPr>
            <p:spPr>
              <a:xfrm>
                <a:off x="8345531" y="6250979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78" name="Oval 477">
                <a:extLst>
                  <a:ext uri="{FF2B5EF4-FFF2-40B4-BE49-F238E27FC236}">
                    <a16:creationId xmlns:a16="http://schemas.microsoft.com/office/drawing/2014/main" id="{1D348F84-EE8C-F24F-951C-8351D837B123}"/>
                  </a:ext>
                </a:extLst>
              </p:cNvPr>
              <p:cNvSpPr/>
              <p:nvPr/>
            </p:nvSpPr>
            <p:spPr>
              <a:xfrm>
                <a:off x="8617821" y="6250979"/>
                <a:ext cx="209134" cy="20913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79" name="Oval 478">
                <a:extLst>
                  <a:ext uri="{FF2B5EF4-FFF2-40B4-BE49-F238E27FC236}">
                    <a16:creationId xmlns:a16="http://schemas.microsoft.com/office/drawing/2014/main" id="{0729D9D5-6487-5740-B08B-0BEDE8D8B9EB}"/>
                  </a:ext>
                </a:extLst>
              </p:cNvPr>
              <p:cNvSpPr/>
              <p:nvPr/>
            </p:nvSpPr>
            <p:spPr>
              <a:xfrm>
                <a:off x="8890111" y="6250979"/>
                <a:ext cx="209134" cy="209134"/>
              </a:xfrm>
              <a:prstGeom prst="ellipse">
                <a:avLst/>
              </a:prstGeom>
              <a:solidFill>
                <a:srgbClr val="70AE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80" name="Oval 479">
                <a:extLst>
                  <a:ext uri="{FF2B5EF4-FFF2-40B4-BE49-F238E27FC236}">
                    <a16:creationId xmlns:a16="http://schemas.microsoft.com/office/drawing/2014/main" id="{BB99D224-DDFB-3F4E-AD8E-2E7BD01416A2}"/>
                  </a:ext>
                </a:extLst>
              </p:cNvPr>
              <p:cNvSpPr/>
              <p:nvPr/>
            </p:nvSpPr>
            <p:spPr>
              <a:xfrm>
                <a:off x="9162401" y="6250979"/>
                <a:ext cx="209134" cy="209134"/>
              </a:xfrm>
              <a:prstGeom prst="ellipse">
                <a:avLst/>
              </a:prstGeom>
              <a:solidFill>
                <a:srgbClr val="00B0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81" name="Oval 480">
                <a:extLst>
                  <a:ext uri="{FF2B5EF4-FFF2-40B4-BE49-F238E27FC236}">
                    <a16:creationId xmlns:a16="http://schemas.microsoft.com/office/drawing/2014/main" id="{DAE84F4B-8EB3-E040-B2C8-D9EA0E7F8760}"/>
                  </a:ext>
                </a:extLst>
              </p:cNvPr>
              <p:cNvSpPr/>
              <p:nvPr/>
            </p:nvSpPr>
            <p:spPr>
              <a:xfrm>
                <a:off x="9434691" y="6250979"/>
                <a:ext cx="209134" cy="20913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82" name="Oval 481">
                <a:extLst>
                  <a:ext uri="{FF2B5EF4-FFF2-40B4-BE49-F238E27FC236}">
                    <a16:creationId xmlns:a16="http://schemas.microsoft.com/office/drawing/2014/main" id="{0F1778CA-9D69-4E41-9F68-71DEB9931FF5}"/>
                  </a:ext>
                </a:extLst>
              </p:cNvPr>
              <p:cNvSpPr/>
              <p:nvPr/>
            </p:nvSpPr>
            <p:spPr>
              <a:xfrm>
                <a:off x="9706981" y="6250979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83" name="Oval 482">
                <a:extLst>
                  <a:ext uri="{FF2B5EF4-FFF2-40B4-BE49-F238E27FC236}">
                    <a16:creationId xmlns:a16="http://schemas.microsoft.com/office/drawing/2014/main" id="{8E4F7EA0-5BF9-024E-BC0A-9DA2ACD39CDA}"/>
                  </a:ext>
                </a:extLst>
              </p:cNvPr>
              <p:cNvSpPr/>
              <p:nvPr/>
            </p:nvSpPr>
            <p:spPr>
              <a:xfrm>
                <a:off x="9979271" y="6250979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84" name="Oval 483">
                <a:extLst>
                  <a:ext uri="{FF2B5EF4-FFF2-40B4-BE49-F238E27FC236}">
                    <a16:creationId xmlns:a16="http://schemas.microsoft.com/office/drawing/2014/main" id="{B5170049-DF97-9643-8DA7-F433F6C29188}"/>
                  </a:ext>
                </a:extLst>
              </p:cNvPr>
              <p:cNvSpPr/>
              <p:nvPr/>
            </p:nvSpPr>
            <p:spPr>
              <a:xfrm>
                <a:off x="10251561" y="6250979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85" name="Oval 484">
                <a:extLst>
                  <a:ext uri="{FF2B5EF4-FFF2-40B4-BE49-F238E27FC236}">
                    <a16:creationId xmlns:a16="http://schemas.microsoft.com/office/drawing/2014/main" id="{A32D236A-CDBE-EA4A-B104-3152BEAC34E0}"/>
                  </a:ext>
                </a:extLst>
              </p:cNvPr>
              <p:cNvSpPr/>
              <p:nvPr/>
            </p:nvSpPr>
            <p:spPr>
              <a:xfrm>
                <a:off x="10523849" y="6250979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86" name="Oval 485">
                <a:extLst>
                  <a:ext uri="{FF2B5EF4-FFF2-40B4-BE49-F238E27FC236}">
                    <a16:creationId xmlns:a16="http://schemas.microsoft.com/office/drawing/2014/main" id="{3F50A5E4-A1C4-CD43-BF9D-86AAA4B93201}"/>
                  </a:ext>
                </a:extLst>
              </p:cNvPr>
              <p:cNvSpPr/>
              <p:nvPr/>
            </p:nvSpPr>
            <p:spPr>
              <a:xfrm>
                <a:off x="8073241" y="6524571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87" name="Oval 486">
                <a:extLst>
                  <a:ext uri="{FF2B5EF4-FFF2-40B4-BE49-F238E27FC236}">
                    <a16:creationId xmlns:a16="http://schemas.microsoft.com/office/drawing/2014/main" id="{8F69FDE7-CE84-D243-B468-87E83101A19D}"/>
                  </a:ext>
                </a:extLst>
              </p:cNvPr>
              <p:cNvSpPr/>
              <p:nvPr/>
            </p:nvSpPr>
            <p:spPr>
              <a:xfrm>
                <a:off x="8345531" y="6524571"/>
                <a:ext cx="209134" cy="209134"/>
              </a:xfrm>
              <a:prstGeom prst="ellipse">
                <a:avLst/>
              </a:prstGeom>
              <a:solidFill>
                <a:srgbClr val="00B0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88" name="Oval 487">
                <a:extLst>
                  <a:ext uri="{FF2B5EF4-FFF2-40B4-BE49-F238E27FC236}">
                    <a16:creationId xmlns:a16="http://schemas.microsoft.com/office/drawing/2014/main" id="{6BF7412A-C0DA-A34E-B9D8-783330D1B2CC}"/>
                  </a:ext>
                </a:extLst>
              </p:cNvPr>
              <p:cNvSpPr/>
              <p:nvPr/>
            </p:nvSpPr>
            <p:spPr>
              <a:xfrm>
                <a:off x="8617821" y="6524571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89" name="Oval 488">
                <a:extLst>
                  <a:ext uri="{FF2B5EF4-FFF2-40B4-BE49-F238E27FC236}">
                    <a16:creationId xmlns:a16="http://schemas.microsoft.com/office/drawing/2014/main" id="{20F3A46A-BEAF-B540-B3C1-BB27039D9AAB}"/>
                  </a:ext>
                </a:extLst>
              </p:cNvPr>
              <p:cNvSpPr/>
              <p:nvPr/>
            </p:nvSpPr>
            <p:spPr>
              <a:xfrm>
                <a:off x="8890111" y="6524571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90" name="Oval 489">
                <a:extLst>
                  <a:ext uri="{FF2B5EF4-FFF2-40B4-BE49-F238E27FC236}">
                    <a16:creationId xmlns:a16="http://schemas.microsoft.com/office/drawing/2014/main" id="{5F6D0A34-0458-C74C-A2DE-042AF592C355}"/>
                  </a:ext>
                </a:extLst>
              </p:cNvPr>
              <p:cNvSpPr/>
              <p:nvPr/>
            </p:nvSpPr>
            <p:spPr>
              <a:xfrm>
                <a:off x="9162401" y="6524571"/>
                <a:ext cx="209134" cy="20913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91" name="Oval 490">
                <a:extLst>
                  <a:ext uri="{FF2B5EF4-FFF2-40B4-BE49-F238E27FC236}">
                    <a16:creationId xmlns:a16="http://schemas.microsoft.com/office/drawing/2014/main" id="{F71BDEFA-DEE3-5544-BE77-72C4FE7C1EE7}"/>
                  </a:ext>
                </a:extLst>
              </p:cNvPr>
              <p:cNvSpPr/>
              <p:nvPr/>
            </p:nvSpPr>
            <p:spPr>
              <a:xfrm>
                <a:off x="9434691" y="6524571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92" name="Oval 491">
                <a:extLst>
                  <a:ext uri="{FF2B5EF4-FFF2-40B4-BE49-F238E27FC236}">
                    <a16:creationId xmlns:a16="http://schemas.microsoft.com/office/drawing/2014/main" id="{0A9F390A-9AEA-B54F-A705-94DD9948A7B8}"/>
                  </a:ext>
                </a:extLst>
              </p:cNvPr>
              <p:cNvSpPr/>
              <p:nvPr/>
            </p:nvSpPr>
            <p:spPr>
              <a:xfrm>
                <a:off x="9706981" y="6524571"/>
                <a:ext cx="209134" cy="209134"/>
              </a:xfrm>
              <a:prstGeom prst="ellipse">
                <a:avLst/>
              </a:prstGeom>
              <a:solidFill>
                <a:srgbClr val="70AE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93" name="Oval 492">
                <a:extLst>
                  <a:ext uri="{FF2B5EF4-FFF2-40B4-BE49-F238E27FC236}">
                    <a16:creationId xmlns:a16="http://schemas.microsoft.com/office/drawing/2014/main" id="{B891ECBC-3DA2-CB47-AE2D-5107B6338119}"/>
                  </a:ext>
                </a:extLst>
              </p:cNvPr>
              <p:cNvSpPr/>
              <p:nvPr/>
            </p:nvSpPr>
            <p:spPr>
              <a:xfrm>
                <a:off x="9979271" y="6524571"/>
                <a:ext cx="209134" cy="20913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94" name="Oval 493">
                <a:extLst>
                  <a:ext uri="{FF2B5EF4-FFF2-40B4-BE49-F238E27FC236}">
                    <a16:creationId xmlns:a16="http://schemas.microsoft.com/office/drawing/2014/main" id="{9C014ECD-0876-BB43-81C0-FC719474DD31}"/>
                  </a:ext>
                </a:extLst>
              </p:cNvPr>
              <p:cNvSpPr/>
              <p:nvPr/>
            </p:nvSpPr>
            <p:spPr>
              <a:xfrm>
                <a:off x="10251561" y="6524571"/>
                <a:ext cx="209134" cy="209134"/>
              </a:xfrm>
              <a:prstGeom prst="ellipse">
                <a:avLst/>
              </a:prstGeom>
              <a:solidFill>
                <a:srgbClr val="00B0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95" name="Oval 494">
                <a:extLst>
                  <a:ext uri="{FF2B5EF4-FFF2-40B4-BE49-F238E27FC236}">
                    <a16:creationId xmlns:a16="http://schemas.microsoft.com/office/drawing/2014/main" id="{4EA91719-7C14-5444-B099-92D9844124EE}"/>
                  </a:ext>
                </a:extLst>
              </p:cNvPr>
              <p:cNvSpPr/>
              <p:nvPr/>
            </p:nvSpPr>
            <p:spPr>
              <a:xfrm>
                <a:off x="10523849" y="6524571"/>
                <a:ext cx="209134" cy="209134"/>
              </a:xfrm>
              <a:prstGeom prst="ellipse">
                <a:avLst/>
              </a:prstGeom>
              <a:solidFill>
                <a:srgbClr val="00B0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96" name="Oval 495">
                <a:extLst>
                  <a:ext uri="{FF2B5EF4-FFF2-40B4-BE49-F238E27FC236}">
                    <a16:creationId xmlns:a16="http://schemas.microsoft.com/office/drawing/2014/main" id="{7F60E3AA-FE5A-464E-B3E1-9041ED45165C}"/>
                  </a:ext>
                </a:extLst>
              </p:cNvPr>
              <p:cNvSpPr/>
              <p:nvPr/>
            </p:nvSpPr>
            <p:spPr>
              <a:xfrm>
                <a:off x="8073241" y="6798163"/>
                <a:ext cx="209134" cy="20913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97" name="Oval 496">
                <a:extLst>
                  <a:ext uri="{FF2B5EF4-FFF2-40B4-BE49-F238E27FC236}">
                    <a16:creationId xmlns:a16="http://schemas.microsoft.com/office/drawing/2014/main" id="{1001435B-6E65-E24C-9AEA-3CFD24652FF5}"/>
                  </a:ext>
                </a:extLst>
              </p:cNvPr>
              <p:cNvSpPr/>
              <p:nvPr/>
            </p:nvSpPr>
            <p:spPr>
              <a:xfrm>
                <a:off x="8345531" y="6798163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98" name="Oval 497">
                <a:extLst>
                  <a:ext uri="{FF2B5EF4-FFF2-40B4-BE49-F238E27FC236}">
                    <a16:creationId xmlns:a16="http://schemas.microsoft.com/office/drawing/2014/main" id="{1B9DA62C-415B-244F-AD37-66E1C2F80743}"/>
                  </a:ext>
                </a:extLst>
              </p:cNvPr>
              <p:cNvSpPr/>
              <p:nvPr/>
            </p:nvSpPr>
            <p:spPr>
              <a:xfrm>
                <a:off x="8617821" y="6798163"/>
                <a:ext cx="209134" cy="209134"/>
              </a:xfrm>
              <a:prstGeom prst="ellipse">
                <a:avLst/>
              </a:prstGeom>
              <a:solidFill>
                <a:srgbClr val="70AE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99" name="Oval 498">
                <a:extLst>
                  <a:ext uri="{FF2B5EF4-FFF2-40B4-BE49-F238E27FC236}">
                    <a16:creationId xmlns:a16="http://schemas.microsoft.com/office/drawing/2014/main" id="{A09A7104-8E6A-2146-8152-1310A803E9B2}"/>
                  </a:ext>
                </a:extLst>
              </p:cNvPr>
              <p:cNvSpPr/>
              <p:nvPr/>
            </p:nvSpPr>
            <p:spPr>
              <a:xfrm>
                <a:off x="8890111" y="6798163"/>
                <a:ext cx="209134" cy="20913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00" name="Oval 499">
                <a:extLst>
                  <a:ext uri="{FF2B5EF4-FFF2-40B4-BE49-F238E27FC236}">
                    <a16:creationId xmlns:a16="http://schemas.microsoft.com/office/drawing/2014/main" id="{62C232AC-5F85-F241-9556-A7666AD8532E}"/>
                  </a:ext>
                </a:extLst>
              </p:cNvPr>
              <p:cNvSpPr/>
              <p:nvPr/>
            </p:nvSpPr>
            <p:spPr>
              <a:xfrm>
                <a:off x="9162401" y="6798163"/>
                <a:ext cx="209134" cy="209134"/>
              </a:xfrm>
              <a:prstGeom prst="ellipse">
                <a:avLst/>
              </a:prstGeom>
              <a:solidFill>
                <a:srgbClr val="00B0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01" name="Oval 500">
                <a:extLst>
                  <a:ext uri="{FF2B5EF4-FFF2-40B4-BE49-F238E27FC236}">
                    <a16:creationId xmlns:a16="http://schemas.microsoft.com/office/drawing/2014/main" id="{EFD301BB-4502-1744-AEAB-5118A196564A}"/>
                  </a:ext>
                </a:extLst>
              </p:cNvPr>
              <p:cNvSpPr/>
              <p:nvPr/>
            </p:nvSpPr>
            <p:spPr>
              <a:xfrm>
                <a:off x="9434691" y="6798163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02" name="Oval 501">
                <a:extLst>
                  <a:ext uri="{FF2B5EF4-FFF2-40B4-BE49-F238E27FC236}">
                    <a16:creationId xmlns:a16="http://schemas.microsoft.com/office/drawing/2014/main" id="{930D200D-C88B-284D-8B62-CAFCF1C80759}"/>
                  </a:ext>
                </a:extLst>
              </p:cNvPr>
              <p:cNvSpPr/>
              <p:nvPr/>
            </p:nvSpPr>
            <p:spPr>
              <a:xfrm>
                <a:off x="9706981" y="6798163"/>
                <a:ext cx="209134" cy="209134"/>
              </a:xfrm>
              <a:prstGeom prst="ellipse">
                <a:avLst/>
              </a:prstGeom>
              <a:solidFill>
                <a:srgbClr val="00B0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03" name="Oval 502">
                <a:extLst>
                  <a:ext uri="{FF2B5EF4-FFF2-40B4-BE49-F238E27FC236}">
                    <a16:creationId xmlns:a16="http://schemas.microsoft.com/office/drawing/2014/main" id="{BEAF9A8D-D718-4D45-8B23-ADC9813858A9}"/>
                  </a:ext>
                </a:extLst>
              </p:cNvPr>
              <p:cNvSpPr/>
              <p:nvPr/>
            </p:nvSpPr>
            <p:spPr>
              <a:xfrm>
                <a:off x="9979271" y="6798163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04" name="Oval 503">
                <a:extLst>
                  <a:ext uri="{FF2B5EF4-FFF2-40B4-BE49-F238E27FC236}">
                    <a16:creationId xmlns:a16="http://schemas.microsoft.com/office/drawing/2014/main" id="{8B5D57C9-D100-C347-83E9-1E6F761413EF}"/>
                  </a:ext>
                </a:extLst>
              </p:cNvPr>
              <p:cNvSpPr/>
              <p:nvPr/>
            </p:nvSpPr>
            <p:spPr>
              <a:xfrm>
                <a:off x="10251561" y="6798163"/>
                <a:ext cx="209134" cy="209134"/>
              </a:xfrm>
              <a:prstGeom prst="ellipse">
                <a:avLst/>
              </a:prstGeom>
              <a:solidFill>
                <a:srgbClr val="70AE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05" name="Oval 504">
                <a:extLst>
                  <a:ext uri="{FF2B5EF4-FFF2-40B4-BE49-F238E27FC236}">
                    <a16:creationId xmlns:a16="http://schemas.microsoft.com/office/drawing/2014/main" id="{26AAC8AA-51D2-EE41-AADC-194E5CE8DDAB}"/>
                  </a:ext>
                </a:extLst>
              </p:cNvPr>
              <p:cNvSpPr/>
              <p:nvPr/>
            </p:nvSpPr>
            <p:spPr>
              <a:xfrm>
                <a:off x="10523849" y="6798163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06" name="Oval 505">
                <a:extLst>
                  <a:ext uri="{FF2B5EF4-FFF2-40B4-BE49-F238E27FC236}">
                    <a16:creationId xmlns:a16="http://schemas.microsoft.com/office/drawing/2014/main" id="{E5440646-DE5F-7E4F-A18A-4775E8C9EE55}"/>
                  </a:ext>
                </a:extLst>
              </p:cNvPr>
              <p:cNvSpPr/>
              <p:nvPr/>
            </p:nvSpPr>
            <p:spPr>
              <a:xfrm>
                <a:off x="8073241" y="7071755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07" name="Oval 506">
                <a:extLst>
                  <a:ext uri="{FF2B5EF4-FFF2-40B4-BE49-F238E27FC236}">
                    <a16:creationId xmlns:a16="http://schemas.microsoft.com/office/drawing/2014/main" id="{725A0CA4-615F-C64F-9EBA-1878D3390F89}"/>
                  </a:ext>
                </a:extLst>
              </p:cNvPr>
              <p:cNvSpPr/>
              <p:nvPr/>
            </p:nvSpPr>
            <p:spPr>
              <a:xfrm>
                <a:off x="8345531" y="7071755"/>
                <a:ext cx="209134" cy="209134"/>
              </a:xfrm>
              <a:prstGeom prst="ellipse">
                <a:avLst/>
              </a:prstGeom>
              <a:solidFill>
                <a:srgbClr val="00B0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08" name="Oval 507">
                <a:extLst>
                  <a:ext uri="{FF2B5EF4-FFF2-40B4-BE49-F238E27FC236}">
                    <a16:creationId xmlns:a16="http://schemas.microsoft.com/office/drawing/2014/main" id="{6FBAE064-F014-D44E-BD0F-2646B1E0D818}"/>
                  </a:ext>
                </a:extLst>
              </p:cNvPr>
              <p:cNvSpPr/>
              <p:nvPr/>
            </p:nvSpPr>
            <p:spPr>
              <a:xfrm>
                <a:off x="8617821" y="7071755"/>
                <a:ext cx="209134" cy="20913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09" name="Oval 508">
                <a:extLst>
                  <a:ext uri="{FF2B5EF4-FFF2-40B4-BE49-F238E27FC236}">
                    <a16:creationId xmlns:a16="http://schemas.microsoft.com/office/drawing/2014/main" id="{1C315138-8974-EC4E-9C8B-77110CD196A1}"/>
                  </a:ext>
                </a:extLst>
              </p:cNvPr>
              <p:cNvSpPr/>
              <p:nvPr/>
            </p:nvSpPr>
            <p:spPr>
              <a:xfrm>
                <a:off x="8890111" y="7071755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10" name="Oval 509">
                <a:extLst>
                  <a:ext uri="{FF2B5EF4-FFF2-40B4-BE49-F238E27FC236}">
                    <a16:creationId xmlns:a16="http://schemas.microsoft.com/office/drawing/2014/main" id="{316061E3-0C84-C241-973E-836916656B38}"/>
                  </a:ext>
                </a:extLst>
              </p:cNvPr>
              <p:cNvSpPr/>
              <p:nvPr/>
            </p:nvSpPr>
            <p:spPr>
              <a:xfrm>
                <a:off x="9162401" y="7071755"/>
                <a:ext cx="209134" cy="209134"/>
              </a:xfrm>
              <a:prstGeom prst="ellipse">
                <a:avLst/>
              </a:prstGeom>
              <a:solidFill>
                <a:srgbClr val="00B0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11" name="Oval 510">
                <a:extLst>
                  <a:ext uri="{FF2B5EF4-FFF2-40B4-BE49-F238E27FC236}">
                    <a16:creationId xmlns:a16="http://schemas.microsoft.com/office/drawing/2014/main" id="{F54F4A72-5ABE-514A-B30A-1616F1B0EE72}"/>
                  </a:ext>
                </a:extLst>
              </p:cNvPr>
              <p:cNvSpPr/>
              <p:nvPr/>
            </p:nvSpPr>
            <p:spPr>
              <a:xfrm>
                <a:off x="9434691" y="7071755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12" name="Oval 511">
                <a:extLst>
                  <a:ext uri="{FF2B5EF4-FFF2-40B4-BE49-F238E27FC236}">
                    <a16:creationId xmlns:a16="http://schemas.microsoft.com/office/drawing/2014/main" id="{BB66E767-36F5-BC41-9EFB-228734C9DFEC}"/>
                  </a:ext>
                </a:extLst>
              </p:cNvPr>
              <p:cNvSpPr/>
              <p:nvPr/>
            </p:nvSpPr>
            <p:spPr>
              <a:xfrm>
                <a:off x="9706981" y="7071755"/>
                <a:ext cx="209134" cy="209134"/>
              </a:xfrm>
              <a:prstGeom prst="ellipse">
                <a:avLst/>
              </a:prstGeom>
              <a:solidFill>
                <a:srgbClr val="70AE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13" name="Oval 512">
                <a:extLst>
                  <a:ext uri="{FF2B5EF4-FFF2-40B4-BE49-F238E27FC236}">
                    <a16:creationId xmlns:a16="http://schemas.microsoft.com/office/drawing/2014/main" id="{E8EC49B5-8BC0-4C4E-A5CB-E64DF43DD724}"/>
                  </a:ext>
                </a:extLst>
              </p:cNvPr>
              <p:cNvSpPr/>
              <p:nvPr/>
            </p:nvSpPr>
            <p:spPr>
              <a:xfrm>
                <a:off x="9979271" y="7071755"/>
                <a:ext cx="209134" cy="20913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14" name="Oval 513">
                <a:extLst>
                  <a:ext uri="{FF2B5EF4-FFF2-40B4-BE49-F238E27FC236}">
                    <a16:creationId xmlns:a16="http://schemas.microsoft.com/office/drawing/2014/main" id="{D78F4726-0FA9-934D-B50F-FEA09F7B9F06}"/>
                  </a:ext>
                </a:extLst>
              </p:cNvPr>
              <p:cNvSpPr/>
              <p:nvPr/>
            </p:nvSpPr>
            <p:spPr>
              <a:xfrm>
                <a:off x="10251561" y="7071755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15" name="Oval 514">
                <a:extLst>
                  <a:ext uri="{FF2B5EF4-FFF2-40B4-BE49-F238E27FC236}">
                    <a16:creationId xmlns:a16="http://schemas.microsoft.com/office/drawing/2014/main" id="{6B0DC7A3-E0E0-8D41-80DD-E37113060AFC}"/>
                  </a:ext>
                </a:extLst>
              </p:cNvPr>
              <p:cNvSpPr/>
              <p:nvPr/>
            </p:nvSpPr>
            <p:spPr>
              <a:xfrm>
                <a:off x="10523849" y="7071755"/>
                <a:ext cx="209134" cy="209134"/>
              </a:xfrm>
              <a:prstGeom prst="ellipse">
                <a:avLst/>
              </a:prstGeom>
              <a:solidFill>
                <a:srgbClr val="00B0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16" name="Oval 515">
                <a:extLst>
                  <a:ext uri="{FF2B5EF4-FFF2-40B4-BE49-F238E27FC236}">
                    <a16:creationId xmlns:a16="http://schemas.microsoft.com/office/drawing/2014/main" id="{C64872D2-A4D6-3049-A4E5-EF148C0F6720}"/>
                  </a:ext>
                </a:extLst>
              </p:cNvPr>
              <p:cNvSpPr/>
              <p:nvPr/>
            </p:nvSpPr>
            <p:spPr>
              <a:xfrm>
                <a:off x="8073241" y="7345347"/>
                <a:ext cx="209134" cy="209134"/>
              </a:xfrm>
              <a:prstGeom prst="ellipse">
                <a:avLst/>
              </a:prstGeom>
              <a:solidFill>
                <a:srgbClr val="70AE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17" name="Oval 516">
                <a:extLst>
                  <a:ext uri="{FF2B5EF4-FFF2-40B4-BE49-F238E27FC236}">
                    <a16:creationId xmlns:a16="http://schemas.microsoft.com/office/drawing/2014/main" id="{F498BB35-3002-4248-B3EA-F2AE6F33DF3D}"/>
                  </a:ext>
                </a:extLst>
              </p:cNvPr>
              <p:cNvSpPr/>
              <p:nvPr/>
            </p:nvSpPr>
            <p:spPr>
              <a:xfrm>
                <a:off x="8345531" y="7345347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18" name="Oval 517">
                <a:extLst>
                  <a:ext uri="{FF2B5EF4-FFF2-40B4-BE49-F238E27FC236}">
                    <a16:creationId xmlns:a16="http://schemas.microsoft.com/office/drawing/2014/main" id="{EEE2085C-C86D-3A43-9F56-4B2C90B9D192}"/>
                  </a:ext>
                </a:extLst>
              </p:cNvPr>
              <p:cNvSpPr/>
              <p:nvPr/>
            </p:nvSpPr>
            <p:spPr>
              <a:xfrm>
                <a:off x="8617821" y="7345347"/>
                <a:ext cx="209134" cy="209134"/>
              </a:xfrm>
              <a:prstGeom prst="ellipse">
                <a:avLst/>
              </a:prstGeom>
              <a:solidFill>
                <a:srgbClr val="00B0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19" name="Oval 518">
                <a:extLst>
                  <a:ext uri="{FF2B5EF4-FFF2-40B4-BE49-F238E27FC236}">
                    <a16:creationId xmlns:a16="http://schemas.microsoft.com/office/drawing/2014/main" id="{1E2E9B37-285B-BF4A-833E-E0D9517E0F0A}"/>
                  </a:ext>
                </a:extLst>
              </p:cNvPr>
              <p:cNvSpPr/>
              <p:nvPr/>
            </p:nvSpPr>
            <p:spPr>
              <a:xfrm>
                <a:off x="8890111" y="7345347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20" name="Oval 519">
                <a:extLst>
                  <a:ext uri="{FF2B5EF4-FFF2-40B4-BE49-F238E27FC236}">
                    <a16:creationId xmlns:a16="http://schemas.microsoft.com/office/drawing/2014/main" id="{5E3478BE-3EAE-FC49-87E8-F0DC729D7A20}"/>
                  </a:ext>
                </a:extLst>
              </p:cNvPr>
              <p:cNvSpPr/>
              <p:nvPr/>
            </p:nvSpPr>
            <p:spPr>
              <a:xfrm>
                <a:off x="9162401" y="7345347"/>
                <a:ext cx="209134" cy="209134"/>
              </a:xfrm>
              <a:prstGeom prst="ellipse">
                <a:avLst/>
              </a:prstGeom>
              <a:solidFill>
                <a:srgbClr val="70AE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21" name="Oval 520">
                <a:extLst>
                  <a:ext uri="{FF2B5EF4-FFF2-40B4-BE49-F238E27FC236}">
                    <a16:creationId xmlns:a16="http://schemas.microsoft.com/office/drawing/2014/main" id="{FB3D9A32-8545-A446-8ECA-BBB820A251BF}"/>
                  </a:ext>
                </a:extLst>
              </p:cNvPr>
              <p:cNvSpPr/>
              <p:nvPr/>
            </p:nvSpPr>
            <p:spPr>
              <a:xfrm>
                <a:off x="9434691" y="7345347"/>
                <a:ext cx="209134" cy="20913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22" name="Oval 521">
                <a:extLst>
                  <a:ext uri="{FF2B5EF4-FFF2-40B4-BE49-F238E27FC236}">
                    <a16:creationId xmlns:a16="http://schemas.microsoft.com/office/drawing/2014/main" id="{7ACE476C-ABEC-4E43-B702-201EC8B391E1}"/>
                  </a:ext>
                </a:extLst>
              </p:cNvPr>
              <p:cNvSpPr/>
              <p:nvPr/>
            </p:nvSpPr>
            <p:spPr>
              <a:xfrm>
                <a:off x="9706981" y="7345347"/>
                <a:ext cx="209134" cy="209134"/>
              </a:xfrm>
              <a:prstGeom prst="ellipse">
                <a:avLst/>
              </a:prstGeom>
              <a:solidFill>
                <a:srgbClr val="00B0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23" name="Oval 522">
                <a:extLst>
                  <a:ext uri="{FF2B5EF4-FFF2-40B4-BE49-F238E27FC236}">
                    <a16:creationId xmlns:a16="http://schemas.microsoft.com/office/drawing/2014/main" id="{5AC88CD6-04E3-E44B-AF33-7F4F78AA899A}"/>
                  </a:ext>
                </a:extLst>
              </p:cNvPr>
              <p:cNvSpPr/>
              <p:nvPr/>
            </p:nvSpPr>
            <p:spPr>
              <a:xfrm>
                <a:off x="9979271" y="7345347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24" name="Oval 523">
                <a:extLst>
                  <a:ext uri="{FF2B5EF4-FFF2-40B4-BE49-F238E27FC236}">
                    <a16:creationId xmlns:a16="http://schemas.microsoft.com/office/drawing/2014/main" id="{BD4C1A8B-8757-2940-B020-7D27DFB38CAC}"/>
                  </a:ext>
                </a:extLst>
              </p:cNvPr>
              <p:cNvSpPr/>
              <p:nvPr/>
            </p:nvSpPr>
            <p:spPr>
              <a:xfrm>
                <a:off x="10251561" y="7345347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25" name="Oval 524">
                <a:extLst>
                  <a:ext uri="{FF2B5EF4-FFF2-40B4-BE49-F238E27FC236}">
                    <a16:creationId xmlns:a16="http://schemas.microsoft.com/office/drawing/2014/main" id="{AA7A43BB-57BE-DC4E-9B90-6E0B5B1087C3}"/>
                  </a:ext>
                </a:extLst>
              </p:cNvPr>
              <p:cNvSpPr/>
              <p:nvPr/>
            </p:nvSpPr>
            <p:spPr>
              <a:xfrm>
                <a:off x="10523849" y="7345347"/>
                <a:ext cx="209134" cy="2091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0683EE3-7833-D242-9420-8B002E32174A}"/>
              </a:ext>
            </a:extLst>
          </p:cNvPr>
          <p:cNvGrpSpPr/>
          <p:nvPr/>
        </p:nvGrpSpPr>
        <p:grpSpPr>
          <a:xfrm>
            <a:off x="11030987" y="5615265"/>
            <a:ext cx="1422090" cy="2228843"/>
            <a:chOff x="6733193" y="5142691"/>
            <a:chExt cx="1422090" cy="2228843"/>
          </a:xfrm>
        </p:grpSpPr>
        <p:sp>
          <p:nvSpPr>
            <p:cNvPr id="537" name="Rectangle 536">
              <a:extLst>
                <a:ext uri="{FF2B5EF4-FFF2-40B4-BE49-F238E27FC236}">
                  <a16:creationId xmlns:a16="http://schemas.microsoft.com/office/drawing/2014/main" id="{6694A893-7852-0D46-B77C-117138FBFD6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6733193" y="5142691"/>
              <a:ext cx="1422090" cy="222884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AA89FCCB-31A4-0C4B-AF04-FC81905DB145}"/>
                </a:ext>
              </a:extLst>
            </p:cNvPr>
            <p:cNvSpPr/>
            <p:nvPr/>
          </p:nvSpPr>
          <p:spPr>
            <a:xfrm rot="10800000">
              <a:off x="7889108" y="7118901"/>
              <a:ext cx="209134" cy="20913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47D12956-7B2D-5447-A44F-415744E78BBF}"/>
                </a:ext>
              </a:extLst>
            </p:cNvPr>
            <p:cNvSpPr/>
            <p:nvPr/>
          </p:nvSpPr>
          <p:spPr>
            <a:xfrm rot="10800000">
              <a:off x="7617874" y="7119899"/>
              <a:ext cx="209134" cy="2091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B3151EA6-4A6C-694B-9C37-96A35B81F7CA}"/>
                </a:ext>
              </a:extLst>
            </p:cNvPr>
            <p:cNvSpPr/>
            <p:nvPr/>
          </p:nvSpPr>
          <p:spPr>
            <a:xfrm rot="10800000">
              <a:off x="7346771" y="7117724"/>
              <a:ext cx="209134" cy="20913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FA95F968-3062-5647-9529-4B41B83A77FE}"/>
                </a:ext>
              </a:extLst>
            </p:cNvPr>
            <p:cNvSpPr/>
            <p:nvPr/>
          </p:nvSpPr>
          <p:spPr>
            <a:xfrm rot="10800000">
              <a:off x="7074287" y="7117724"/>
              <a:ext cx="209134" cy="209134"/>
            </a:xfrm>
            <a:prstGeom prst="ellipse">
              <a:avLst/>
            </a:prstGeom>
            <a:solidFill>
              <a:srgbClr val="70AE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5B36E144-EA0A-894A-82A7-B60BA5326309}"/>
                </a:ext>
              </a:extLst>
            </p:cNvPr>
            <p:cNvSpPr/>
            <p:nvPr/>
          </p:nvSpPr>
          <p:spPr>
            <a:xfrm rot="10800000">
              <a:off x="6802134" y="7117134"/>
              <a:ext cx="209134" cy="20913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FC86C61B-9583-104B-84B9-27566FA86197}"/>
                </a:ext>
              </a:extLst>
            </p:cNvPr>
            <p:cNvSpPr/>
            <p:nvPr/>
          </p:nvSpPr>
          <p:spPr>
            <a:xfrm rot="10800000">
              <a:off x="7889108" y="6845309"/>
              <a:ext cx="209134" cy="209134"/>
            </a:xfrm>
            <a:prstGeom prst="ellipse">
              <a:avLst/>
            </a:prstGeom>
            <a:solidFill>
              <a:srgbClr val="70AE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7CCCD3B8-6FD5-D546-AE5B-59D6487F4D3A}"/>
                </a:ext>
              </a:extLst>
            </p:cNvPr>
            <p:cNvSpPr/>
            <p:nvPr/>
          </p:nvSpPr>
          <p:spPr>
            <a:xfrm rot="10800000">
              <a:off x="7617874" y="6846307"/>
              <a:ext cx="209134" cy="209134"/>
            </a:xfrm>
            <a:prstGeom prst="ellipse">
              <a:avLst/>
            </a:prstGeom>
            <a:solidFill>
              <a:srgbClr val="00B0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D1021C37-34FF-6D47-8460-797B15D785F7}"/>
                </a:ext>
              </a:extLst>
            </p:cNvPr>
            <p:cNvSpPr/>
            <p:nvPr/>
          </p:nvSpPr>
          <p:spPr>
            <a:xfrm rot="10800000">
              <a:off x="7346771" y="6844132"/>
              <a:ext cx="209134" cy="2091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CEB09AAA-C53F-7440-9FB8-284408550A41}"/>
                </a:ext>
              </a:extLst>
            </p:cNvPr>
            <p:cNvSpPr/>
            <p:nvPr/>
          </p:nvSpPr>
          <p:spPr>
            <a:xfrm rot="10800000">
              <a:off x="7074287" y="6844132"/>
              <a:ext cx="209134" cy="209134"/>
            </a:xfrm>
            <a:prstGeom prst="ellipse">
              <a:avLst/>
            </a:prstGeom>
            <a:solidFill>
              <a:srgbClr val="00B0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B844DE00-5333-7B4C-AB2C-911F6C0BA21A}"/>
                </a:ext>
              </a:extLst>
            </p:cNvPr>
            <p:cNvSpPr/>
            <p:nvPr/>
          </p:nvSpPr>
          <p:spPr>
            <a:xfrm rot="10800000">
              <a:off x="6802134" y="6843542"/>
              <a:ext cx="209134" cy="2091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10DC22A5-9010-5647-9688-FF4F3BA04F84}"/>
                </a:ext>
              </a:extLst>
            </p:cNvPr>
            <p:cNvSpPr/>
            <p:nvPr/>
          </p:nvSpPr>
          <p:spPr>
            <a:xfrm rot="10800000">
              <a:off x="7889108" y="6571717"/>
              <a:ext cx="209134" cy="209134"/>
            </a:xfrm>
            <a:prstGeom prst="ellipse">
              <a:avLst/>
            </a:prstGeom>
            <a:solidFill>
              <a:srgbClr val="00B0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7301674C-6369-C344-B2BD-3D6F0B8D2CE9}"/>
                </a:ext>
              </a:extLst>
            </p:cNvPr>
            <p:cNvSpPr/>
            <p:nvPr/>
          </p:nvSpPr>
          <p:spPr>
            <a:xfrm rot="10800000">
              <a:off x="7617874" y="6572715"/>
              <a:ext cx="209134" cy="2091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7625249D-F230-4D4B-A57A-8979FCAEAE08}"/>
                </a:ext>
              </a:extLst>
            </p:cNvPr>
            <p:cNvSpPr/>
            <p:nvPr/>
          </p:nvSpPr>
          <p:spPr>
            <a:xfrm rot="10800000">
              <a:off x="7346771" y="6570540"/>
              <a:ext cx="209134" cy="209134"/>
            </a:xfrm>
            <a:prstGeom prst="ellipse">
              <a:avLst/>
            </a:prstGeom>
            <a:solidFill>
              <a:srgbClr val="00B0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62047A58-2F2F-0C4D-86A3-19714B44CDA4}"/>
                </a:ext>
              </a:extLst>
            </p:cNvPr>
            <p:cNvSpPr/>
            <p:nvPr/>
          </p:nvSpPr>
          <p:spPr>
            <a:xfrm rot="10800000">
              <a:off x="7074287" y="6570540"/>
              <a:ext cx="209134" cy="20913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7" name="Oval 576">
              <a:extLst>
                <a:ext uri="{FF2B5EF4-FFF2-40B4-BE49-F238E27FC236}">
                  <a16:creationId xmlns:a16="http://schemas.microsoft.com/office/drawing/2014/main" id="{6FAC7AC0-F136-F34C-A890-DEB621E8F4C8}"/>
                </a:ext>
              </a:extLst>
            </p:cNvPr>
            <p:cNvSpPr/>
            <p:nvPr/>
          </p:nvSpPr>
          <p:spPr>
            <a:xfrm rot="10800000">
              <a:off x="6802134" y="6569950"/>
              <a:ext cx="209134" cy="20913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C1DADE42-3A78-954F-BC9C-D82979EBC6C4}"/>
                </a:ext>
              </a:extLst>
            </p:cNvPr>
            <p:cNvSpPr/>
            <p:nvPr/>
          </p:nvSpPr>
          <p:spPr>
            <a:xfrm rot="10800000">
              <a:off x="7889108" y="6298125"/>
              <a:ext cx="209134" cy="20913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58CB14A9-872F-9447-862E-D4008630143B}"/>
                </a:ext>
              </a:extLst>
            </p:cNvPr>
            <p:cNvSpPr/>
            <p:nvPr/>
          </p:nvSpPr>
          <p:spPr>
            <a:xfrm rot="10800000">
              <a:off x="7617874" y="6299123"/>
              <a:ext cx="209134" cy="20913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3" name="Oval 582">
              <a:extLst>
                <a:ext uri="{FF2B5EF4-FFF2-40B4-BE49-F238E27FC236}">
                  <a16:creationId xmlns:a16="http://schemas.microsoft.com/office/drawing/2014/main" id="{5BF1832E-8734-B445-BFAB-A6675A8CBD1A}"/>
                </a:ext>
              </a:extLst>
            </p:cNvPr>
            <p:cNvSpPr/>
            <p:nvPr/>
          </p:nvSpPr>
          <p:spPr>
            <a:xfrm rot="10800000">
              <a:off x="7346771" y="6296948"/>
              <a:ext cx="209134" cy="2091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5" name="Oval 584">
              <a:extLst>
                <a:ext uri="{FF2B5EF4-FFF2-40B4-BE49-F238E27FC236}">
                  <a16:creationId xmlns:a16="http://schemas.microsoft.com/office/drawing/2014/main" id="{86C86B58-4A80-284C-9173-07A4656BA897}"/>
                </a:ext>
              </a:extLst>
            </p:cNvPr>
            <p:cNvSpPr/>
            <p:nvPr/>
          </p:nvSpPr>
          <p:spPr>
            <a:xfrm rot="10800000">
              <a:off x="7074287" y="6296948"/>
              <a:ext cx="209134" cy="209134"/>
            </a:xfrm>
            <a:prstGeom prst="ellipse">
              <a:avLst/>
            </a:prstGeom>
            <a:solidFill>
              <a:srgbClr val="70AE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946D611C-8B28-E94F-9D44-2B9BA385823C}"/>
                </a:ext>
              </a:extLst>
            </p:cNvPr>
            <p:cNvSpPr/>
            <p:nvPr/>
          </p:nvSpPr>
          <p:spPr>
            <a:xfrm rot="10800000">
              <a:off x="6802134" y="6296358"/>
              <a:ext cx="209134" cy="209134"/>
            </a:xfrm>
            <a:prstGeom prst="ellipse">
              <a:avLst/>
            </a:prstGeom>
            <a:solidFill>
              <a:srgbClr val="00B0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9" name="Oval 588">
              <a:extLst>
                <a:ext uri="{FF2B5EF4-FFF2-40B4-BE49-F238E27FC236}">
                  <a16:creationId xmlns:a16="http://schemas.microsoft.com/office/drawing/2014/main" id="{977AD821-BA10-B54B-A08F-0FC160230549}"/>
                </a:ext>
              </a:extLst>
            </p:cNvPr>
            <p:cNvSpPr/>
            <p:nvPr/>
          </p:nvSpPr>
          <p:spPr>
            <a:xfrm rot="10800000">
              <a:off x="7889108" y="6024533"/>
              <a:ext cx="209134" cy="2091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A02453B2-A0A3-6449-9759-4D195FC6262B}"/>
                </a:ext>
              </a:extLst>
            </p:cNvPr>
            <p:cNvSpPr/>
            <p:nvPr/>
          </p:nvSpPr>
          <p:spPr>
            <a:xfrm rot="10800000">
              <a:off x="7617874" y="6025531"/>
              <a:ext cx="209134" cy="209134"/>
            </a:xfrm>
            <a:prstGeom prst="ellipse">
              <a:avLst/>
            </a:prstGeom>
            <a:solidFill>
              <a:srgbClr val="70AE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3" name="Oval 592">
              <a:extLst>
                <a:ext uri="{FF2B5EF4-FFF2-40B4-BE49-F238E27FC236}">
                  <a16:creationId xmlns:a16="http://schemas.microsoft.com/office/drawing/2014/main" id="{B44B01C1-5910-5644-96BA-4E8245CE9A3B}"/>
                </a:ext>
              </a:extLst>
            </p:cNvPr>
            <p:cNvSpPr/>
            <p:nvPr/>
          </p:nvSpPr>
          <p:spPr>
            <a:xfrm rot="10800000">
              <a:off x="7346771" y="6023356"/>
              <a:ext cx="209134" cy="209134"/>
            </a:xfrm>
            <a:prstGeom prst="ellipse">
              <a:avLst/>
            </a:prstGeom>
            <a:solidFill>
              <a:srgbClr val="00B0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3EC7F432-CA14-B94A-BDC4-13C56D8110F9}"/>
                </a:ext>
              </a:extLst>
            </p:cNvPr>
            <p:cNvSpPr/>
            <p:nvPr/>
          </p:nvSpPr>
          <p:spPr>
            <a:xfrm rot="10800000">
              <a:off x="7074287" y="6023356"/>
              <a:ext cx="209134" cy="209134"/>
            </a:xfrm>
            <a:prstGeom prst="ellipse">
              <a:avLst/>
            </a:prstGeom>
            <a:solidFill>
              <a:srgbClr val="00B0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7" name="Oval 596">
              <a:extLst>
                <a:ext uri="{FF2B5EF4-FFF2-40B4-BE49-F238E27FC236}">
                  <a16:creationId xmlns:a16="http://schemas.microsoft.com/office/drawing/2014/main" id="{5631D65B-84B3-D646-9238-652BFC277391}"/>
                </a:ext>
              </a:extLst>
            </p:cNvPr>
            <p:cNvSpPr/>
            <p:nvPr/>
          </p:nvSpPr>
          <p:spPr>
            <a:xfrm rot="10800000">
              <a:off x="6802134" y="6022766"/>
              <a:ext cx="209134" cy="209134"/>
            </a:xfrm>
            <a:prstGeom prst="ellipse">
              <a:avLst/>
            </a:prstGeom>
            <a:solidFill>
              <a:srgbClr val="70AE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A2831F38-DB9F-F144-A799-3A0F5A49AE05}"/>
                </a:ext>
              </a:extLst>
            </p:cNvPr>
            <p:cNvSpPr/>
            <p:nvPr/>
          </p:nvSpPr>
          <p:spPr>
            <a:xfrm rot="10800000">
              <a:off x="7889108" y="5750941"/>
              <a:ext cx="209134" cy="20913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1" name="Oval 600">
              <a:extLst>
                <a:ext uri="{FF2B5EF4-FFF2-40B4-BE49-F238E27FC236}">
                  <a16:creationId xmlns:a16="http://schemas.microsoft.com/office/drawing/2014/main" id="{F60217A0-2B20-9A41-BE5A-A412B3600AE5}"/>
                </a:ext>
              </a:extLst>
            </p:cNvPr>
            <p:cNvSpPr/>
            <p:nvPr/>
          </p:nvSpPr>
          <p:spPr>
            <a:xfrm rot="10800000">
              <a:off x="7617874" y="5751939"/>
              <a:ext cx="209134" cy="2091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D60CFB3F-9222-2047-B730-32E1A70AACF3}"/>
                </a:ext>
              </a:extLst>
            </p:cNvPr>
            <p:cNvSpPr/>
            <p:nvPr/>
          </p:nvSpPr>
          <p:spPr>
            <a:xfrm rot="10800000">
              <a:off x="7346771" y="5749764"/>
              <a:ext cx="209134" cy="209134"/>
            </a:xfrm>
            <a:prstGeom prst="ellipse">
              <a:avLst/>
            </a:prstGeom>
            <a:solidFill>
              <a:srgbClr val="00B0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5" name="Oval 604">
              <a:extLst>
                <a:ext uri="{FF2B5EF4-FFF2-40B4-BE49-F238E27FC236}">
                  <a16:creationId xmlns:a16="http://schemas.microsoft.com/office/drawing/2014/main" id="{8D1AE4B3-84C0-C646-B978-FA8BA3D6316F}"/>
                </a:ext>
              </a:extLst>
            </p:cNvPr>
            <p:cNvSpPr/>
            <p:nvPr/>
          </p:nvSpPr>
          <p:spPr>
            <a:xfrm rot="10800000">
              <a:off x="7074287" y="5749764"/>
              <a:ext cx="209134" cy="209134"/>
            </a:xfrm>
            <a:prstGeom prst="ellipse">
              <a:avLst/>
            </a:prstGeom>
            <a:solidFill>
              <a:srgbClr val="70AE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ABB25EF7-7077-A547-91E5-E4B2C9D2FEE8}"/>
                </a:ext>
              </a:extLst>
            </p:cNvPr>
            <p:cNvSpPr/>
            <p:nvPr/>
          </p:nvSpPr>
          <p:spPr>
            <a:xfrm rot="10800000">
              <a:off x="6802134" y="5749174"/>
              <a:ext cx="209134" cy="20913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9" name="Oval 608">
              <a:extLst>
                <a:ext uri="{FF2B5EF4-FFF2-40B4-BE49-F238E27FC236}">
                  <a16:creationId xmlns:a16="http://schemas.microsoft.com/office/drawing/2014/main" id="{5D204686-6D68-3047-9350-01315A13D635}"/>
                </a:ext>
              </a:extLst>
            </p:cNvPr>
            <p:cNvSpPr/>
            <p:nvPr/>
          </p:nvSpPr>
          <p:spPr>
            <a:xfrm rot="10800000">
              <a:off x="7889108" y="5477349"/>
              <a:ext cx="209134" cy="209134"/>
            </a:xfrm>
            <a:prstGeom prst="ellipse">
              <a:avLst/>
            </a:prstGeom>
            <a:solidFill>
              <a:srgbClr val="70AE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1" name="Oval 610">
              <a:extLst>
                <a:ext uri="{FF2B5EF4-FFF2-40B4-BE49-F238E27FC236}">
                  <a16:creationId xmlns:a16="http://schemas.microsoft.com/office/drawing/2014/main" id="{FD12FC38-68A2-624C-B408-E89AA479D263}"/>
                </a:ext>
              </a:extLst>
            </p:cNvPr>
            <p:cNvSpPr/>
            <p:nvPr/>
          </p:nvSpPr>
          <p:spPr>
            <a:xfrm rot="10800000">
              <a:off x="7617874" y="5478347"/>
              <a:ext cx="209134" cy="209134"/>
            </a:xfrm>
            <a:prstGeom prst="ellipse">
              <a:avLst/>
            </a:prstGeom>
            <a:solidFill>
              <a:srgbClr val="00B0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3" name="Oval 612">
              <a:extLst>
                <a:ext uri="{FF2B5EF4-FFF2-40B4-BE49-F238E27FC236}">
                  <a16:creationId xmlns:a16="http://schemas.microsoft.com/office/drawing/2014/main" id="{B818886A-E963-5849-B5E5-DE40532E90A3}"/>
                </a:ext>
              </a:extLst>
            </p:cNvPr>
            <p:cNvSpPr/>
            <p:nvPr/>
          </p:nvSpPr>
          <p:spPr>
            <a:xfrm rot="10800000">
              <a:off x="7346771" y="5476172"/>
              <a:ext cx="209134" cy="209134"/>
            </a:xfrm>
            <a:prstGeom prst="ellipse">
              <a:avLst/>
            </a:prstGeom>
            <a:solidFill>
              <a:srgbClr val="70AE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FF827BBC-284B-D745-8BEA-5D5C2F72B4B2}"/>
                </a:ext>
              </a:extLst>
            </p:cNvPr>
            <p:cNvSpPr/>
            <p:nvPr/>
          </p:nvSpPr>
          <p:spPr>
            <a:xfrm rot="10800000">
              <a:off x="7074287" y="5476172"/>
              <a:ext cx="209134" cy="209134"/>
            </a:xfrm>
            <a:prstGeom prst="ellipse">
              <a:avLst/>
            </a:prstGeom>
            <a:solidFill>
              <a:srgbClr val="00B0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33DD5075-57B2-C14E-AEA8-300EB43F04EC}"/>
                </a:ext>
              </a:extLst>
            </p:cNvPr>
            <p:cNvSpPr/>
            <p:nvPr/>
          </p:nvSpPr>
          <p:spPr>
            <a:xfrm rot="10800000">
              <a:off x="6802134" y="5475582"/>
              <a:ext cx="209134" cy="20913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9" name="Oval 618">
              <a:extLst>
                <a:ext uri="{FF2B5EF4-FFF2-40B4-BE49-F238E27FC236}">
                  <a16:creationId xmlns:a16="http://schemas.microsoft.com/office/drawing/2014/main" id="{BCDE2F58-3B22-4943-8CF9-8A4427E1F972}"/>
                </a:ext>
              </a:extLst>
            </p:cNvPr>
            <p:cNvSpPr/>
            <p:nvPr/>
          </p:nvSpPr>
          <p:spPr>
            <a:xfrm rot="10800000">
              <a:off x="7889108" y="5203754"/>
              <a:ext cx="209134" cy="20913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0" name="Oval 619">
              <a:extLst>
                <a:ext uri="{FF2B5EF4-FFF2-40B4-BE49-F238E27FC236}">
                  <a16:creationId xmlns:a16="http://schemas.microsoft.com/office/drawing/2014/main" id="{CE5A485F-87AC-E042-AF35-724BC37B3FB9}"/>
                </a:ext>
              </a:extLst>
            </p:cNvPr>
            <p:cNvSpPr/>
            <p:nvPr/>
          </p:nvSpPr>
          <p:spPr>
            <a:xfrm rot="10800000">
              <a:off x="7616818" y="5203754"/>
              <a:ext cx="209134" cy="20913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3" name="Oval 622">
              <a:extLst>
                <a:ext uri="{FF2B5EF4-FFF2-40B4-BE49-F238E27FC236}">
                  <a16:creationId xmlns:a16="http://schemas.microsoft.com/office/drawing/2014/main" id="{6667EBF5-5337-854C-BF9F-EA1968BA751A}"/>
                </a:ext>
              </a:extLst>
            </p:cNvPr>
            <p:cNvSpPr/>
            <p:nvPr/>
          </p:nvSpPr>
          <p:spPr>
            <a:xfrm rot="10800000">
              <a:off x="7346771" y="5202577"/>
              <a:ext cx="209134" cy="209134"/>
            </a:xfrm>
            <a:prstGeom prst="ellipse">
              <a:avLst/>
            </a:prstGeom>
            <a:solidFill>
              <a:srgbClr val="00B0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2B74F7FF-2494-954D-91ED-90B7F8146FF1}"/>
                </a:ext>
              </a:extLst>
            </p:cNvPr>
            <p:cNvSpPr/>
            <p:nvPr/>
          </p:nvSpPr>
          <p:spPr>
            <a:xfrm rot="10800000">
              <a:off x="7074287" y="5202577"/>
              <a:ext cx="209134" cy="209134"/>
            </a:xfrm>
            <a:prstGeom prst="ellipse">
              <a:avLst/>
            </a:prstGeom>
            <a:solidFill>
              <a:srgbClr val="00B0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7" name="Oval 626">
              <a:extLst>
                <a:ext uri="{FF2B5EF4-FFF2-40B4-BE49-F238E27FC236}">
                  <a16:creationId xmlns:a16="http://schemas.microsoft.com/office/drawing/2014/main" id="{3314683D-05C2-1A43-AF3F-C8DF9DCC09E2}"/>
                </a:ext>
              </a:extLst>
            </p:cNvPr>
            <p:cNvSpPr/>
            <p:nvPr/>
          </p:nvSpPr>
          <p:spPr>
            <a:xfrm rot="10800000">
              <a:off x="6802134" y="5201987"/>
              <a:ext cx="209134" cy="209134"/>
            </a:xfrm>
            <a:prstGeom prst="ellipse">
              <a:avLst/>
            </a:prstGeom>
            <a:solidFill>
              <a:srgbClr val="70AE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89DCF38-91E8-B44C-A2DC-E7585E190714}"/>
              </a:ext>
            </a:extLst>
          </p:cNvPr>
          <p:cNvGrpSpPr/>
          <p:nvPr/>
        </p:nvGrpSpPr>
        <p:grpSpPr>
          <a:xfrm>
            <a:off x="11875512" y="5909450"/>
            <a:ext cx="1427799" cy="2206238"/>
            <a:chOff x="10748764" y="5117569"/>
            <a:chExt cx="1427799" cy="2206238"/>
          </a:xfrm>
        </p:grpSpPr>
        <p:sp>
          <p:nvSpPr>
            <p:cNvPr id="630" name="Rectangle 629">
              <a:extLst>
                <a:ext uri="{FF2B5EF4-FFF2-40B4-BE49-F238E27FC236}">
                  <a16:creationId xmlns:a16="http://schemas.microsoft.com/office/drawing/2014/main" id="{A86DEDBE-059B-7848-9FC6-6EC933FB85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48764" y="5117569"/>
              <a:ext cx="1427799" cy="220623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3" name="Oval 632">
              <a:extLst>
                <a:ext uri="{FF2B5EF4-FFF2-40B4-BE49-F238E27FC236}">
                  <a16:creationId xmlns:a16="http://schemas.microsoft.com/office/drawing/2014/main" id="{959744D1-F618-F945-8F85-D787ACF919D5}"/>
                </a:ext>
              </a:extLst>
            </p:cNvPr>
            <p:cNvSpPr/>
            <p:nvPr/>
          </p:nvSpPr>
          <p:spPr>
            <a:xfrm>
              <a:off x="10810957" y="5178003"/>
              <a:ext cx="209134" cy="209134"/>
            </a:xfrm>
            <a:prstGeom prst="ellipse">
              <a:avLst/>
            </a:prstGeom>
            <a:solidFill>
              <a:srgbClr val="70AE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5" name="Oval 634">
              <a:extLst>
                <a:ext uri="{FF2B5EF4-FFF2-40B4-BE49-F238E27FC236}">
                  <a16:creationId xmlns:a16="http://schemas.microsoft.com/office/drawing/2014/main" id="{10065E10-55A8-2043-9AEF-C0D14AEE682C}"/>
                </a:ext>
              </a:extLst>
            </p:cNvPr>
            <p:cNvSpPr/>
            <p:nvPr/>
          </p:nvSpPr>
          <p:spPr>
            <a:xfrm>
              <a:off x="11082688" y="5175787"/>
              <a:ext cx="209134" cy="209134"/>
            </a:xfrm>
            <a:prstGeom prst="ellipse">
              <a:avLst/>
            </a:prstGeom>
            <a:solidFill>
              <a:srgbClr val="70AE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7" name="Oval 636">
              <a:extLst>
                <a:ext uri="{FF2B5EF4-FFF2-40B4-BE49-F238E27FC236}">
                  <a16:creationId xmlns:a16="http://schemas.microsoft.com/office/drawing/2014/main" id="{74AF84F5-D499-2045-BCAB-7B87ACB9B99E}"/>
                </a:ext>
              </a:extLst>
            </p:cNvPr>
            <p:cNvSpPr/>
            <p:nvPr/>
          </p:nvSpPr>
          <p:spPr>
            <a:xfrm>
              <a:off x="11356795" y="5175787"/>
              <a:ext cx="209134" cy="20913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9" name="Oval 638">
              <a:extLst>
                <a:ext uri="{FF2B5EF4-FFF2-40B4-BE49-F238E27FC236}">
                  <a16:creationId xmlns:a16="http://schemas.microsoft.com/office/drawing/2014/main" id="{E2794B95-7171-3543-B389-20522AA142BC}"/>
                </a:ext>
              </a:extLst>
            </p:cNvPr>
            <p:cNvSpPr/>
            <p:nvPr/>
          </p:nvSpPr>
          <p:spPr>
            <a:xfrm>
              <a:off x="11631918" y="5173748"/>
              <a:ext cx="209134" cy="2091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1" name="Oval 640">
              <a:extLst>
                <a:ext uri="{FF2B5EF4-FFF2-40B4-BE49-F238E27FC236}">
                  <a16:creationId xmlns:a16="http://schemas.microsoft.com/office/drawing/2014/main" id="{19D216E0-5954-6D45-BEC2-26E4EBFD20D7}"/>
                </a:ext>
              </a:extLst>
            </p:cNvPr>
            <p:cNvSpPr/>
            <p:nvPr/>
          </p:nvSpPr>
          <p:spPr>
            <a:xfrm>
              <a:off x="11904602" y="5178633"/>
              <a:ext cx="209134" cy="20913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3" name="Oval 642">
              <a:extLst>
                <a:ext uri="{FF2B5EF4-FFF2-40B4-BE49-F238E27FC236}">
                  <a16:creationId xmlns:a16="http://schemas.microsoft.com/office/drawing/2014/main" id="{6E7E43A6-5E5A-1142-B59B-2389CCD37A01}"/>
                </a:ext>
              </a:extLst>
            </p:cNvPr>
            <p:cNvSpPr/>
            <p:nvPr/>
          </p:nvSpPr>
          <p:spPr>
            <a:xfrm>
              <a:off x="10810957" y="5451595"/>
              <a:ext cx="209134" cy="20913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5" name="Oval 644">
              <a:extLst>
                <a:ext uri="{FF2B5EF4-FFF2-40B4-BE49-F238E27FC236}">
                  <a16:creationId xmlns:a16="http://schemas.microsoft.com/office/drawing/2014/main" id="{BD4C7BDF-5F52-A740-8C12-EFD0D2F235B2}"/>
                </a:ext>
              </a:extLst>
            </p:cNvPr>
            <p:cNvSpPr/>
            <p:nvPr/>
          </p:nvSpPr>
          <p:spPr>
            <a:xfrm>
              <a:off x="11082688" y="5449379"/>
              <a:ext cx="209134" cy="20913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7" name="Oval 646">
              <a:extLst>
                <a:ext uri="{FF2B5EF4-FFF2-40B4-BE49-F238E27FC236}">
                  <a16:creationId xmlns:a16="http://schemas.microsoft.com/office/drawing/2014/main" id="{2E7DCF88-A4E5-A740-B5CE-FF8F6A4A327B}"/>
                </a:ext>
              </a:extLst>
            </p:cNvPr>
            <p:cNvSpPr/>
            <p:nvPr/>
          </p:nvSpPr>
          <p:spPr>
            <a:xfrm>
              <a:off x="11356795" y="5449379"/>
              <a:ext cx="209134" cy="2091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9" name="Oval 648">
              <a:extLst>
                <a:ext uri="{FF2B5EF4-FFF2-40B4-BE49-F238E27FC236}">
                  <a16:creationId xmlns:a16="http://schemas.microsoft.com/office/drawing/2014/main" id="{340304BB-F4A6-F047-BEBA-D4B9496DD4B1}"/>
                </a:ext>
              </a:extLst>
            </p:cNvPr>
            <p:cNvSpPr/>
            <p:nvPr/>
          </p:nvSpPr>
          <p:spPr>
            <a:xfrm>
              <a:off x="11631918" y="5447340"/>
              <a:ext cx="209134" cy="20913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1" name="Oval 650">
              <a:extLst>
                <a:ext uri="{FF2B5EF4-FFF2-40B4-BE49-F238E27FC236}">
                  <a16:creationId xmlns:a16="http://schemas.microsoft.com/office/drawing/2014/main" id="{4598AD65-7EC4-E346-A686-55B78698C52F}"/>
                </a:ext>
              </a:extLst>
            </p:cNvPr>
            <p:cNvSpPr/>
            <p:nvPr/>
          </p:nvSpPr>
          <p:spPr>
            <a:xfrm>
              <a:off x="11904602" y="5452225"/>
              <a:ext cx="209134" cy="209134"/>
            </a:xfrm>
            <a:prstGeom prst="ellipse">
              <a:avLst/>
            </a:prstGeom>
            <a:solidFill>
              <a:srgbClr val="70AE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3" name="Oval 652">
              <a:extLst>
                <a:ext uri="{FF2B5EF4-FFF2-40B4-BE49-F238E27FC236}">
                  <a16:creationId xmlns:a16="http://schemas.microsoft.com/office/drawing/2014/main" id="{37CFB11E-18B9-6442-9D75-75713703BAB1}"/>
                </a:ext>
              </a:extLst>
            </p:cNvPr>
            <p:cNvSpPr/>
            <p:nvPr/>
          </p:nvSpPr>
          <p:spPr>
            <a:xfrm>
              <a:off x="10810957" y="5725187"/>
              <a:ext cx="209134" cy="2091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5" name="Oval 654">
              <a:extLst>
                <a:ext uri="{FF2B5EF4-FFF2-40B4-BE49-F238E27FC236}">
                  <a16:creationId xmlns:a16="http://schemas.microsoft.com/office/drawing/2014/main" id="{648366D0-6398-8A40-8A95-11B43D3FF9E4}"/>
                </a:ext>
              </a:extLst>
            </p:cNvPr>
            <p:cNvSpPr/>
            <p:nvPr/>
          </p:nvSpPr>
          <p:spPr>
            <a:xfrm>
              <a:off x="11082688" y="5722971"/>
              <a:ext cx="209134" cy="20913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7" name="Oval 656">
              <a:extLst>
                <a:ext uri="{FF2B5EF4-FFF2-40B4-BE49-F238E27FC236}">
                  <a16:creationId xmlns:a16="http://schemas.microsoft.com/office/drawing/2014/main" id="{8939443F-77E3-DB40-9DFF-56E56B2B3283}"/>
                </a:ext>
              </a:extLst>
            </p:cNvPr>
            <p:cNvSpPr/>
            <p:nvPr/>
          </p:nvSpPr>
          <p:spPr>
            <a:xfrm>
              <a:off x="11356795" y="5722971"/>
              <a:ext cx="209134" cy="209134"/>
            </a:xfrm>
            <a:prstGeom prst="ellipse">
              <a:avLst/>
            </a:prstGeom>
            <a:solidFill>
              <a:srgbClr val="70AE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9" name="Oval 658">
              <a:extLst>
                <a:ext uri="{FF2B5EF4-FFF2-40B4-BE49-F238E27FC236}">
                  <a16:creationId xmlns:a16="http://schemas.microsoft.com/office/drawing/2014/main" id="{4B7DE8BD-5747-E54A-A2EF-EC3AE14AB43F}"/>
                </a:ext>
              </a:extLst>
            </p:cNvPr>
            <p:cNvSpPr/>
            <p:nvPr/>
          </p:nvSpPr>
          <p:spPr>
            <a:xfrm>
              <a:off x="11631918" y="5720932"/>
              <a:ext cx="209134" cy="20913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61" name="Oval 660">
              <a:extLst>
                <a:ext uri="{FF2B5EF4-FFF2-40B4-BE49-F238E27FC236}">
                  <a16:creationId xmlns:a16="http://schemas.microsoft.com/office/drawing/2014/main" id="{052F9913-F0CD-F74F-A702-C5271665D7E9}"/>
                </a:ext>
              </a:extLst>
            </p:cNvPr>
            <p:cNvSpPr/>
            <p:nvPr/>
          </p:nvSpPr>
          <p:spPr>
            <a:xfrm>
              <a:off x="11904602" y="5725817"/>
              <a:ext cx="209134" cy="209134"/>
            </a:xfrm>
            <a:prstGeom prst="ellipse">
              <a:avLst/>
            </a:prstGeom>
            <a:solidFill>
              <a:srgbClr val="00B0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63" name="Oval 662">
              <a:extLst>
                <a:ext uri="{FF2B5EF4-FFF2-40B4-BE49-F238E27FC236}">
                  <a16:creationId xmlns:a16="http://schemas.microsoft.com/office/drawing/2014/main" id="{05A54149-1A5C-3C42-BA75-D0BA9EC99DF6}"/>
                </a:ext>
              </a:extLst>
            </p:cNvPr>
            <p:cNvSpPr/>
            <p:nvPr/>
          </p:nvSpPr>
          <p:spPr>
            <a:xfrm>
              <a:off x="10810957" y="5998779"/>
              <a:ext cx="209134" cy="20913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65" name="Oval 664">
              <a:extLst>
                <a:ext uri="{FF2B5EF4-FFF2-40B4-BE49-F238E27FC236}">
                  <a16:creationId xmlns:a16="http://schemas.microsoft.com/office/drawing/2014/main" id="{30FBDE71-2AE3-8444-A6E8-8D084B3BAEE2}"/>
                </a:ext>
              </a:extLst>
            </p:cNvPr>
            <p:cNvSpPr/>
            <p:nvPr/>
          </p:nvSpPr>
          <p:spPr>
            <a:xfrm>
              <a:off x="11082688" y="5996563"/>
              <a:ext cx="209134" cy="209134"/>
            </a:xfrm>
            <a:prstGeom prst="ellipse">
              <a:avLst/>
            </a:prstGeom>
            <a:solidFill>
              <a:srgbClr val="70AE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846BBED7-2448-CB4C-90E2-5908DFB8CE69}"/>
                </a:ext>
              </a:extLst>
            </p:cNvPr>
            <p:cNvSpPr/>
            <p:nvPr/>
          </p:nvSpPr>
          <p:spPr>
            <a:xfrm>
              <a:off x="11356795" y="5996563"/>
              <a:ext cx="209134" cy="2091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4E6661FF-5102-8449-871E-B12C01B771B7}"/>
                </a:ext>
              </a:extLst>
            </p:cNvPr>
            <p:cNvSpPr/>
            <p:nvPr/>
          </p:nvSpPr>
          <p:spPr>
            <a:xfrm>
              <a:off x="11631918" y="5994524"/>
              <a:ext cx="209134" cy="20913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781E8107-7103-D44C-AC64-418909E4A0F3}"/>
                </a:ext>
              </a:extLst>
            </p:cNvPr>
            <p:cNvSpPr/>
            <p:nvPr/>
          </p:nvSpPr>
          <p:spPr>
            <a:xfrm>
              <a:off x="11904602" y="5999409"/>
              <a:ext cx="209134" cy="20913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F4AA9BC9-F55F-2647-A976-A393BFAEE36B}"/>
                </a:ext>
              </a:extLst>
            </p:cNvPr>
            <p:cNvSpPr/>
            <p:nvPr/>
          </p:nvSpPr>
          <p:spPr>
            <a:xfrm>
              <a:off x="10810957" y="6272371"/>
              <a:ext cx="209134" cy="209134"/>
            </a:xfrm>
            <a:prstGeom prst="ellipse">
              <a:avLst/>
            </a:prstGeom>
            <a:solidFill>
              <a:srgbClr val="00B0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2F7A0398-872F-3747-8F53-278362A7D4F3}"/>
                </a:ext>
              </a:extLst>
            </p:cNvPr>
            <p:cNvSpPr/>
            <p:nvPr/>
          </p:nvSpPr>
          <p:spPr>
            <a:xfrm>
              <a:off x="11082688" y="6270155"/>
              <a:ext cx="209134" cy="20913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520EA702-95F3-2948-A623-3F0A65C897D8}"/>
                </a:ext>
              </a:extLst>
            </p:cNvPr>
            <p:cNvSpPr/>
            <p:nvPr/>
          </p:nvSpPr>
          <p:spPr>
            <a:xfrm>
              <a:off x="11356795" y="6270155"/>
              <a:ext cx="209134" cy="20913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F87DCEF3-FC2F-544C-AB64-3FF243ECAF57}"/>
                </a:ext>
              </a:extLst>
            </p:cNvPr>
            <p:cNvSpPr/>
            <p:nvPr/>
          </p:nvSpPr>
          <p:spPr>
            <a:xfrm>
              <a:off x="11631918" y="6268116"/>
              <a:ext cx="209134" cy="2091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FE8EB5FA-4389-724B-945C-1FC86F333DCB}"/>
                </a:ext>
              </a:extLst>
            </p:cNvPr>
            <p:cNvSpPr/>
            <p:nvPr/>
          </p:nvSpPr>
          <p:spPr>
            <a:xfrm>
              <a:off x="11904602" y="6273001"/>
              <a:ext cx="209134" cy="209134"/>
            </a:xfrm>
            <a:prstGeom prst="ellipse">
              <a:avLst/>
            </a:prstGeom>
            <a:solidFill>
              <a:srgbClr val="00B0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92C86249-D828-7E4A-A771-F2909A318C97}"/>
                </a:ext>
              </a:extLst>
            </p:cNvPr>
            <p:cNvSpPr/>
            <p:nvPr/>
          </p:nvSpPr>
          <p:spPr>
            <a:xfrm>
              <a:off x="10810957" y="6545963"/>
              <a:ext cx="209134" cy="20913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299A5B88-C16B-2A4E-8BDC-3BA9FC9A7821}"/>
                </a:ext>
              </a:extLst>
            </p:cNvPr>
            <p:cNvSpPr/>
            <p:nvPr/>
          </p:nvSpPr>
          <p:spPr>
            <a:xfrm>
              <a:off x="11082688" y="6543747"/>
              <a:ext cx="209134" cy="2091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87" name="Oval 686">
              <a:extLst>
                <a:ext uri="{FF2B5EF4-FFF2-40B4-BE49-F238E27FC236}">
                  <a16:creationId xmlns:a16="http://schemas.microsoft.com/office/drawing/2014/main" id="{2FEA4BC7-B11E-9342-BEBD-4C683A5D37E4}"/>
                </a:ext>
              </a:extLst>
            </p:cNvPr>
            <p:cNvSpPr/>
            <p:nvPr/>
          </p:nvSpPr>
          <p:spPr>
            <a:xfrm>
              <a:off x="11356795" y="6543747"/>
              <a:ext cx="209134" cy="20913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F94A689E-33A6-A443-B8BD-5023B738A28D}"/>
                </a:ext>
              </a:extLst>
            </p:cNvPr>
            <p:cNvSpPr/>
            <p:nvPr/>
          </p:nvSpPr>
          <p:spPr>
            <a:xfrm>
              <a:off x="11631918" y="6541708"/>
              <a:ext cx="209134" cy="20913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49807043-F627-254A-A792-B87C46267921}"/>
                </a:ext>
              </a:extLst>
            </p:cNvPr>
            <p:cNvSpPr/>
            <p:nvPr/>
          </p:nvSpPr>
          <p:spPr>
            <a:xfrm>
              <a:off x="11904602" y="6546593"/>
              <a:ext cx="209134" cy="20913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BF74AF73-0E5C-A747-AEC8-6D771447AAA6}"/>
                </a:ext>
              </a:extLst>
            </p:cNvPr>
            <p:cNvSpPr/>
            <p:nvPr/>
          </p:nvSpPr>
          <p:spPr>
            <a:xfrm>
              <a:off x="10810957" y="6819555"/>
              <a:ext cx="209134" cy="209134"/>
            </a:xfrm>
            <a:prstGeom prst="ellipse">
              <a:avLst/>
            </a:prstGeom>
            <a:solidFill>
              <a:srgbClr val="00B0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29965253-B76E-DD42-9C95-AE5AC47781A4}"/>
                </a:ext>
              </a:extLst>
            </p:cNvPr>
            <p:cNvSpPr/>
            <p:nvPr/>
          </p:nvSpPr>
          <p:spPr>
            <a:xfrm>
              <a:off x="11082688" y="6817339"/>
              <a:ext cx="209134" cy="20913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FF94E13-1230-7B43-AED7-6514DD61536E}"/>
                </a:ext>
              </a:extLst>
            </p:cNvPr>
            <p:cNvSpPr/>
            <p:nvPr/>
          </p:nvSpPr>
          <p:spPr>
            <a:xfrm>
              <a:off x="11356795" y="6817339"/>
              <a:ext cx="209134" cy="20913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EB88AEFC-7A7D-8F48-B1F8-B8B010EC1A5F}"/>
                </a:ext>
              </a:extLst>
            </p:cNvPr>
            <p:cNvSpPr/>
            <p:nvPr/>
          </p:nvSpPr>
          <p:spPr>
            <a:xfrm>
              <a:off x="11631918" y="6815300"/>
              <a:ext cx="209134" cy="2091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7D9DC885-D36B-424A-B205-CDE6777233EE}"/>
                </a:ext>
              </a:extLst>
            </p:cNvPr>
            <p:cNvSpPr/>
            <p:nvPr/>
          </p:nvSpPr>
          <p:spPr>
            <a:xfrm>
              <a:off x="11904602" y="6820185"/>
              <a:ext cx="209134" cy="209134"/>
            </a:xfrm>
            <a:prstGeom prst="ellipse">
              <a:avLst/>
            </a:prstGeom>
            <a:solidFill>
              <a:srgbClr val="00B0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DD46B114-8E15-0E42-B93C-11A92DDF7DAB}"/>
                </a:ext>
              </a:extLst>
            </p:cNvPr>
            <p:cNvSpPr/>
            <p:nvPr/>
          </p:nvSpPr>
          <p:spPr>
            <a:xfrm>
              <a:off x="10810957" y="7093147"/>
              <a:ext cx="209134" cy="20913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51EA7DB0-5888-B843-9193-0213588BE591}"/>
                </a:ext>
              </a:extLst>
            </p:cNvPr>
            <p:cNvSpPr/>
            <p:nvPr/>
          </p:nvSpPr>
          <p:spPr>
            <a:xfrm>
              <a:off x="11082688" y="7090931"/>
              <a:ext cx="209134" cy="20913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8B5EA782-2BDB-E54A-976F-C56B19F53E33}"/>
                </a:ext>
              </a:extLst>
            </p:cNvPr>
            <p:cNvSpPr/>
            <p:nvPr/>
          </p:nvSpPr>
          <p:spPr>
            <a:xfrm>
              <a:off x="11356795" y="7090931"/>
              <a:ext cx="209134" cy="2091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0D747122-3E0B-0641-A59C-608CC9378A0C}"/>
                </a:ext>
              </a:extLst>
            </p:cNvPr>
            <p:cNvSpPr/>
            <p:nvPr/>
          </p:nvSpPr>
          <p:spPr>
            <a:xfrm>
              <a:off x="11631918" y="7088892"/>
              <a:ext cx="209134" cy="20913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9CF66DCB-6806-0740-8CDF-ABFE25E674EF}"/>
                </a:ext>
              </a:extLst>
            </p:cNvPr>
            <p:cNvSpPr/>
            <p:nvPr/>
          </p:nvSpPr>
          <p:spPr>
            <a:xfrm>
              <a:off x="11904602" y="7093777"/>
              <a:ext cx="209134" cy="20913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723" name="Picture 722">
            <a:extLst>
              <a:ext uri="{FF2B5EF4-FFF2-40B4-BE49-F238E27FC236}">
                <a16:creationId xmlns:a16="http://schemas.microsoft.com/office/drawing/2014/main" id="{97A7B630-FA37-FE46-ABFE-2CF13B0004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02356" y="5210864"/>
            <a:ext cx="2955256" cy="2955257"/>
          </a:xfrm>
          <a:prstGeom prst="rect">
            <a:avLst/>
          </a:prstGeom>
        </p:spPr>
      </p:pic>
      <p:sp>
        <p:nvSpPr>
          <p:cNvPr id="728" name="TextBox 727">
            <a:extLst>
              <a:ext uri="{FF2B5EF4-FFF2-40B4-BE49-F238E27FC236}">
                <a16:creationId xmlns:a16="http://schemas.microsoft.com/office/drawing/2014/main" id="{C07570D6-DEC5-034F-A606-3745C858A2D3}"/>
              </a:ext>
            </a:extLst>
          </p:cNvPr>
          <p:cNvSpPr txBox="1"/>
          <p:nvPr/>
        </p:nvSpPr>
        <p:spPr>
          <a:xfrm>
            <a:off x="681098" y="6248846"/>
            <a:ext cx="24283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Obtaining </a:t>
            </a:r>
          </a:p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Genomic</a:t>
            </a:r>
          </a:p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Data</a:t>
            </a:r>
          </a:p>
        </p:txBody>
      </p:sp>
      <p:sp>
        <p:nvSpPr>
          <p:cNvPr id="729" name="Up Arrow 728">
            <a:extLst>
              <a:ext uri="{FF2B5EF4-FFF2-40B4-BE49-F238E27FC236}">
                <a16:creationId xmlns:a16="http://schemas.microsoft.com/office/drawing/2014/main" id="{5EA54395-462A-1E43-A275-F8D31F8CBCA7}"/>
              </a:ext>
            </a:extLst>
          </p:cNvPr>
          <p:cNvSpPr/>
          <p:nvPr/>
        </p:nvSpPr>
        <p:spPr>
          <a:xfrm rot="5400000">
            <a:off x="12354360" y="2198625"/>
            <a:ext cx="438126" cy="636104"/>
          </a:xfrm>
          <a:prstGeom prst="upArrow">
            <a:avLst/>
          </a:prstGeom>
          <a:solidFill>
            <a:srgbClr val="FF93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9F575D3-F691-6B4D-B964-1593EB3BBDF4}"/>
              </a:ext>
            </a:extLst>
          </p:cNvPr>
          <p:cNvGrpSpPr/>
          <p:nvPr/>
        </p:nvGrpSpPr>
        <p:grpSpPr>
          <a:xfrm>
            <a:off x="14120407" y="2118810"/>
            <a:ext cx="532960" cy="743633"/>
            <a:chOff x="13624068" y="1747234"/>
            <a:chExt cx="532960" cy="743633"/>
          </a:xfrm>
        </p:grpSpPr>
        <p:sp>
          <p:nvSpPr>
            <p:cNvPr id="64" name="Snip Single Corner Rectangle 63">
              <a:extLst>
                <a:ext uri="{FF2B5EF4-FFF2-40B4-BE49-F238E27FC236}">
                  <a16:creationId xmlns:a16="http://schemas.microsoft.com/office/drawing/2014/main" id="{049F6BE2-C7FD-D14A-BE25-A3334A16C105}"/>
                </a:ext>
              </a:extLst>
            </p:cNvPr>
            <p:cNvSpPr/>
            <p:nvPr/>
          </p:nvSpPr>
          <p:spPr>
            <a:xfrm>
              <a:off x="13624068" y="1749287"/>
              <a:ext cx="532960" cy="741580"/>
            </a:xfrm>
            <a:prstGeom prst="snip1Rect">
              <a:avLst>
                <a:gd name="adj" fmla="val 40026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6" name="L-Shape 65">
              <a:extLst>
                <a:ext uri="{FF2B5EF4-FFF2-40B4-BE49-F238E27FC236}">
                  <a16:creationId xmlns:a16="http://schemas.microsoft.com/office/drawing/2014/main" id="{6BCE3E98-AAC5-0045-97C8-55874B8A4900}"/>
                </a:ext>
              </a:extLst>
            </p:cNvPr>
            <p:cNvSpPr/>
            <p:nvPr/>
          </p:nvSpPr>
          <p:spPr>
            <a:xfrm>
              <a:off x="13624068" y="1747234"/>
              <a:ext cx="532960" cy="743633"/>
            </a:xfrm>
            <a:prstGeom prst="corner">
              <a:avLst>
                <a:gd name="adj1" fmla="val 98330"/>
                <a:gd name="adj2" fmla="val 58861"/>
              </a:avLst>
            </a:prstGeom>
            <a:solidFill>
              <a:srgbClr val="00C4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30" name="Group 729">
            <a:extLst>
              <a:ext uri="{FF2B5EF4-FFF2-40B4-BE49-F238E27FC236}">
                <a16:creationId xmlns:a16="http://schemas.microsoft.com/office/drawing/2014/main" id="{CEB26E2E-9B95-5643-9CCE-94D04BF148FE}"/>
              </a:ext>
            </a:extLst>
          </p:cNvPr>
          <p:cNvGrpSpPr/>
          <p:nvPr/>
        </p:nvGrpSpPr>
        <p:grpSpPr>
          <a:xfrm>
            <a:off x="13737985" y="2324075"/>
            <a:ext cx="532960" cy="743633"/>
            <a:chOff x="13624068" y="1747234"/>
            <a:chExt cx="532960" cy="743633"/>
          </a:xfrm>
        </p:grpSpPr>
        <p:sp>
          <p:nvSpPr>
            <p:cNvPr id="731" name="Snip Single Corner Rectangle 730">
              <a:extLst>
                <a:ext uri="{FF2B5EF4-FFF2-40B4-BE49-F238E27FC236}">
                  <a16:creationId xmlns:a16="http://schemas.microsoft.com/office/drawing/2014/main" id="{D22A6B65-5878-4E40-A901-7739DB101511}"/>
                </a:ext>
              </a:extLst>
            </p:cNvPr>
            <p:cNvSpPr/>
            <p:nvPr/>
          </p:nvSpPr>
          <p:spPr>
            <a:xfrm>
              <a:off x="13624068" y="1749287"/>
              <a:ext cx="532960" cy="741580"/>
            </a:xfrm>
            <a:prstGeom prst="snip1Rect">
              <a:avLst>
                <a:gd name="adj" fmla="val 40026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2" name="L-Shape 731">
              <a:extLst>
                <a:ext uri="{FF2B5EF4-FFF2-40B4-BE49-F238E27FC236}">
                  <a16:creationId xmlns:a16="http://schemas.microsoft.com/office/drawing/2014/main" id="{794067D0-F8CC-204C-980A-3B92AD0DBAC4}"/>
                </a:ext>
              </a:extLst>
            </p:cNvPr>
            <p:cNvSpPr/>
            <p:nvPr/>
          </p:nvSpPr>
          <p:spPr>
            <a:xfrm>
              <a:off x="13624068" y="1747234"/>
              <a:ext cx="532960" cy="743633"/>
            </a:xfrm>
            <a:prstGeom prst="corner">
              <a:avLst>
                <a:gd name="adj1" fmla="val 98330"/>
                <a:gd name="adj2" fmla="val 58861"/>
              </a:avLst>
            </a:prstGeom>
            <a:solidFill>
              <a:srgbClr val="00C4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33" name="Group 732">
            <a:extLst>
              <a:ext uri="{FF2B5EF4-FFF2-40B4-BE49-F238E27FC236}">
                <a16:creationId xmlns:a16="http://schemas.microsoft.com/office/drawing/2014/main" id="{14C33FA8-8F22-DF4B-9216-570C57CC8F5F}"/>
              </a:ext>
            </a:extLst>
          </p:cNvPr>
          <p:cNvGrpSpPr/>
          <p:nvPr/>
        </p:nvGrpSpPr>
        <p:grpSpPr>
          <a:xfrm>
            <a:off x="13313704" y="2612493"/>
            <a:ext cx="532960" cy="743633"/>
            <a:chOff x="13624068" y="1747234"/>
            <a:chExt cx="532960" cy="743633"/>
          </a:xfrm>
        </p:grpSpPr>
        <p:sp>
          <p:nvSpPr>
            <p:cNvPr id="734" name="Snip Single Corner Rectangle 733">
              <a:extLst>
                <a:ext uri="{FF2B5EF4-FFF2-40B4-BE49-F238E27FC236}">
                  <a16:creationId xmlns:a16="http://schemas.microsoft.com/office/drawing/2014/main" id="{1AB6ACEF-9FAF-AD43-8873-F1D303562985}"/>
                </a:ext>
              </a:extLst>
            </p:cNvPr>
            <p:cNvSpPr/>
            <p:nvPr/>
          </p:nvSpPr>
          <p:spPr>
            <a:xfrm>
              <a:off x="13624068" y="1749287"/>
              <a:ext cx="532960" cy="741580"/>
            </a:xfrm>
            <a:prstGeom prst="snip1Rect">
              <a:avLst>
                <a:gd name="adj" fmla="val 40026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5" name="L-Shape 734">
              <a:extLst>
                <a:ext uri="{FF2B5EF4-FFF2-40B4-BE49-F238E27FC236}">
                  <a16:creationId xmlns:a16="http://schemas.microsoft.com/office/drawing/2014/main" id="{1DABE9E0-C120-384A-9609-53911E58D7A7}"/>
                </a:ext>
              </a:extLst>
            </p:cNvPr>
            <p:cNvSpPr/>
            <p:nvPr/>
          </p:nvSpPr>
          <p:spPr>
            <a:xfrm>
              <a:off x="13624068" y="1747234"/>
              <a:ext cx="532960" cy="743633"/>
            </a:xfrm>
            <a:prstGeom prst="corner">
              <a:avLst>
                <a:gd name="adj1" fmla="val 98330"/>
                <a:gd name="adj2" fmla="val 58861"/>
              </a:avLst>
            </a:prstGeom>
            <a:solidFill>
              <a:srgbClr val="00C4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37" name="Up Arrow 736">
            <a:extLst>
              <a:ext uri="{FF2B5EF4-FFF2-40B4-BE49-F238E27FC236}">
                <a16:creationId xmlns:a16="http://schemas.microsoft.com/office/drawing/2014/main" id="{C25CDDAA-C3C6-784D-B25E-2F0C1DE1C22D}"/>
              </a:ext>
            </a:extLst>
          </p:cNvPr>
          <p:cNvSpPr/>
          <p:nvPr/>
        </p:nvSpPr>
        <p:spPr>
          <a:xfrm rot="5400000">
            <a:off x="3342393" y="6715624"/>
            <a:ext cx="438126" cy="636104"/>
          </a:xfrm>
          <a:prstGeom prst="upArrow">
            <a:avLst/>
          </a:prstGeom>
          <a:solidFill>
            <a:srgbClr val="FF93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38" name="Up Arrow 737">
            <a:extLst>
              <a:ext uri="{FF2B5EF4-FFF2-40B4-BE49-F238E27FC236}">
                <a16:creationId xmlns:a16="http://schemas.microsoft.com/office/drawing/2014/main" id="{DA77FBC4-894D-DC4F-9D16-82514394C450}"/>
              </a:ext>
            </a:extLst>
          </p:cNvPr>
          <p:cNvSpPr/>
          <p:nvPr/>
        </p:nvSpPr>
        <p:spPr>
          <a:xfrm rot="5400000">
            <a:off x="13562440" y="6715624"/>
            <a:ext cx="438126" cy="636104"/>
          </a:xfrm>
          <a:prstGeom prst="upArrow">
            <a:avLst/>
          </a:prstGeom>
          <a:solidFill>
            <a:srgbClr val="FF93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39" name="Up Arrow 738">
            <a:extLst>
              <a:ext uri="{FF2B5EF4-FFF2-40B4-BE49-F238E27FC236}">
                <a16:creationId xmlns:a16="http://schemas.microsoft.com/office/drawing/2014/main" id="{2E9E52BF-6E6D-5644-978A-21375A547D4D}"/>
              </a:ext>
            </a:extLst>
          </p:cNvPr>
          <p:cNvSpPr/>
          <p:nvPr/>
        </p:nvSpPr>
        <p:spPr>
          <a:xfrm rot="5400000">
            <a:off x="9815673" y="6715624"/>
            <a:ext cx="438126" cy="636104"/>
          </a:xfrm>
          <a:prstGeom prst="upArrow">
            <a:avLst/>
          </a:prstGeom>
          <a:solidFill>
            <a:srgbClr val="FF93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740" name="Group 739">
            <a:extLst>
              <a:ext uri="{FF2B5EF4-FFF2-40B4-BE49-F238E27FC236}">
                <a16:creationId xmlns:a16="http://schemas.microsoft.com/office/drawing/2014/main" id="{7FF9DA9D-F946-C446-9335-B9E8E53FD3C9}"/>
              </a:ext>
            </a:extLst>
          </p:cNvPr>
          <p:cNvGrpSpPr/>
          <p:nvPr/>
        </p:nvGrpSpPr>
        <p:grpSpPr>
          <a:xfrm>
            <a:off x="4795081" y="6458462"/>
            <a:ext cx="532960" cy="743633"/>
            <a:chOff x="13624068" y="1747234"/>
            <a:chExt cx="532960" cy="743633"/>
          </a:xfrm>
        </p:grpSpPr>
        <p:sp>
          <p:nvSpPr>
            <p:cNvPr id="741" name="Snip Single Corner Rectangle 740">
              <a:extLst>
                <a:ext uri="{FF2B5EF4-FFF2-40B4-BE49-F238E27FC236}">
                  <a16:creationId xmlns:a16="http://schemas.microsoft.com/office/drawing/2014/main" id="{8D0877E3-B809-F24B-9756-C93257FC0D2B}"/>
                </a:ext>
              </a:extLst>
            </p:cNvPr>
            <p:cNvSpPr/>
            <p:nvPr/>
          </p:nvSpPr>
          <p:spPr>
            <a:xfrm>
              <a:off x="13624068" y="1749287"/>
              <a:ext cx="532960" cy="741580"/>
            </a:xfrm>
            <a:prstGeom prst="snip1Rect">
              <a:avLst>
                <a:gd name="adj" fmla="val 40026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2" name="L-Shape 741">
              <a:extLst>
                <a:ext uri="{FF2B5EF4-FFF2-40B4-BE49-F238E27FC236}">
                  <a16:creationId xmlns:a16="http://schemas.microsoft.com/office/drawing/2014/main" id="{304BF74F-15ED-0947-BBA1-846F8CCBDAE5}"/>
                </a:ext>
              </a:extLst>
            </p:cNvPr>
            <p:cNvSpPr/>
            <p:nvPr/>
          </p:nvSpPr>
          <p:spPr>
            <a:xfrm>
              <a:off x="13624068" y="1747234"/>
              <a:ext cx="532960" cy="743633"/>
            </a:xfrm>
            <a:prstGeom prst="corner">
              <a:avLst>
                <a:gd name="adj1" fmla="val 98330"/>
                <a:gd name="adj2" fmla="val 58861"/>
              </a:avLst>
            </a:prstGeom>
            <a:solidFill>
              <a:srgbClr val="00C4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43" name="Group 742">
            <a:extLst>
              <a:ext uri="{FF2B5EF4-FFF2-40B4-BE49-F238E27FC236}">
                <a16:creationId xmlns:a16="http://schemas.microsoft.com/office/drawing/2014/main" id="{5AA89A2E-3495-FA49-84DE-E4E4EE6B6E45}"/>
              </a:ext>
            </a:extLst>
          </p:cNvPr>
          <p:cNvGrpSpPr/>
          <p:nvPr/>
        </p:nvGrpSpPr>
        <p:grpSpPr>
          <a:xfrm>
            <a:off x="4412659" y="6663727"/>
            <a:ext cx="532960" cy="743633"/>
            <a:chOff x="13624068" y="1747234"/>
            <a:chExt cx="532960" cy="743633"/>
          </a:xfrm>
        </p:grpSpPr>
        <p:sp>
          <p:nvSpPr>
            <p:cNvPr id="744" name="Snip Single Corner Rectangle 743">
              <a:extLst>
                <a:ext uri="{FF2B5EF4-FFF2-40B4-BE49-F238E27FC236}">
                  <a16:creationId xmlns:a16="http://schemas.microsoft.com/office/drawing/2014/main" id="{B8321BAF-7455-A744-A806-1496D99F0CFE}"/>
                </a:ext>
              </a:extLst>
            </p:cNvPr>
            <p:cNvSpPr/>
            <p:nvPr/>
          </p:nvSpPr>
          <p:spPr>
            <a:xfrm>
              <a:off x="13624068" y="1749287"/>
              <a:ext cx="532960" cy="741580"/>
            </a:xfrm>
            <a:prstGeom prst="snip1Rect">
              <a:avLst>
                <a:gd name="adj" fmla="val 40026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5" name="L-Shape 744">
              <a:extLst>
                <a:ext uri="{FF2B5EF4-FFF2-40B4-BE49-F238E27FC236}">
                  <a16:creationId xmlns:a16="http://schemas.microsoft.com/office/drawing/2014/main" id="{15EF7777-0E39-D142-9CDF-7A25E2337334}"/>
                </a:ext>
              </a:extLst>
            </p:cNvPr>
            <p:cNvSpPr/>
            <p:nvPr/>
          </p:nvSpPr>
          <p:spPr>
            <a:xfrm>
              <a:off x="13624068" y="1747234"/>
              <a:ext cx="532960" cy="743633"/>
            </a:xfrm>
            <a:prstGeom prst="corner">
              <a:avLst>
                <a:gd name="adj1" fmla="val 98330"/>
                <a:gd name="adj2" fmla="val 58861"/>
              </a:avLst>
            </a:prstGeom>
            <a:solidFill>
              <a:srgbClr val="00C4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46" name="Group 745">
            <a:extLst>
              <a:ext uri="{FF2B5EF4-FFF2-40B4-BE49-F238E27FC236}">
                <a16:creationId xmlns:a16="http://schemas.microsoft.com/office/drawing/2014/main" id="{1E331308-71B0-4C44-B5F4-4E8E52C9F1F4}"/>
              </a:ext>
            </a:extLst>
          </p:cNvPr>
          <p:cNvGrpSpPr/>
          <p:nvPr/>
        </p:nvGrpSpPr>
        <p:grpSpPr>
          <a:xfrm>
            <a:off x="3988378" y="6952145"/>
            <a:ext cx="532960" cy="743633"/>
            <a:chOff x="13624068" y="1747234"/>
            <a:chExt cx="532960" cy="743633"/>
          </a:xfrm>
        </p:grpSpPr>
        <p:sp>
          <p:nvSpPr>
            <p:cNvPr id="747" name="Snip Single Corner Rectangle 746">
              <a:extLst>
                <a:ext uri="{FF2B5EF4-FFF2-40B4-BE49-F238E27FC236}">
                  <a16:creationId xmlns:a16="http://schemas.microsoft.com/office/drawing/2014/main" id="{FAEC9197-9466-2A4C-B8D6-5165434B46AB}"/>
                </a:ext>
              </a:extLst>
            </p:cNvPr>
            <p:cNvSpPr/>
            <p:nvPr/>
          </p:nvSpPr>
          <p:spPr>
            <a:xfrm>
              <a:off x="13624068" y="1749287"/>
              <a:ext cx="532960" cy="741580"/>
            </a:xfrm>
            <a:prstGeom prst="snip1Rect">
              <a:avLst>
                <a:gd name="adj" fmla="val 40026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8" name="L-Shape 747">
              <a:extLst>
                <a:ext uri="{FF2B5EF4-FFF2-40B4-BE49-F238E27FC236}">
                  <a16:creationId xmlns:a16="http://schemas.microsoft.com/office/drawing/2014/main" id="{9AA7A948-64AD-F84B-B270-59B0741EBD28}"/>
                </a:ext>
              </a:extLst>
            </p:cNvPr>
            <p:cNvSpPr/>
            <p:nvPr/>
          </p:nvSpPr>
          <p:spPr>
            <a:xfrm>
              <a:off x="13624068" y="1747234"/>
              <a:ext cx="532960" cy="743633"/>
            </a:xfrm>
            <a:prstGeom prst="corner">
              <a:avLst>
                <a:gd name="adj1" fmla="val 98330"/>
                <a:gd name="adj2" fmla="val 58861"/>
              </a:avLst>
            </a:prstGeom>
            <a:solidFill>
              <a:srgbClr val="00C4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49" name="Rectangle 748">
            <a:extLst>
              <a:ext uri="{FF2B5EF4-FFF2-40B4-BE49-F238E27FC236}">
                <a16:creationId xmlns:a16="http://schemas.microsoft.com/office/drawing/2014/main" id="{69455E05-8596-E14D-B007-28D3FAF4964A}"/>
              </a:ext>
            </a:extLst>
          </p:cNvPr>
          <p:cNvSpPr/>
          <p:nvPr/>
        </p:nvSpPr>
        <p:spPr>
          <a:xfrm>
            <a:off x="9075887" y="6239444"/>
            <a:ext cx="20276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Sparsifying</a:t>
            </a:r>
          </a:p>
        </p:txBody>
      </p:sp>
      <p:sp>
        <p:nvSpPr>
          <p:cNvPr id="750" name="Rectangle 749">
            <a:extLst>
              <a:ext uri="{FF2B5EF4-FFF2-40B4-BE49-F238E27FC236}">
                <a16:creationId xmlns:a16="http://schemas.microsoft.com/office/drawing/2014/main" id="{242D9C21-9083-0C45-BA80-74BF07CEBBCF}"/>
              </a:ext>
            </a:extLst>
          </p:cNvPr>
          <p:cNvSpPr/>
          <p:nvPr/>
        </p:nvSpPr>
        <p:spPr>
          <a:xfrm>
            <a:off x="9557283" y="8111198"/>
            <a:ext cx="40322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Smaller, sparsified data</a:t>
            </a:r>
          </a:p>
        </p:txBody>
      </p:sp>
      <p:sp>
        <p:nvSpPr>
          <p:cNvPr id="751" name="Rectangle 750">
            <a:extLst>
              <a:ext uri="{FF2B5EF4-FFF2-40B4-BE49-F238E27FC236}">
                <a16:creationId xmlns:a16="http://schemas.microsoft.com/office/drawing/2014/main" id="{5C55B373-B41A-6041-A577-B1A65E728347}"/>
              </a:ext>
            </a:extLst>
          </p:cNvPr>
          <p:cNvSpPr/>
          <p:nvPr/>
        </p:nvSpPr>
        <p:spPr>
          <a:xfrm>
            <a:off x="4015185" y="8111198"/>
            <a:ext cx="59605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Input genomic data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9C727C1-F0DB-034A-AFC4-5588DE1589DF}"/>
              </a:ext>
            </a:extLst>
          </p:cNvPr>
          <p:cNvSpPr/>
          <p:nvPr/>
        </p:nvSpPr>
        <p:spPr>
          <a:xfrm>
            <a:off x="14335656" y="7810354"/>
            <a:ext cx="3288656" cy="8514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Sparsified </a:t>
            </a:r>
          </a:p>
          <a:p>
            <a:pPr algn="ctr">
              <a:lnSpc>
                <a:spcPts val="2940"/>
              </a:lnSpc>
            </a:pP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Genomic Analyses</a:t>
            </a:r>
          </a:p>
        </p:txBody>
      </p:sp>
      <p:sp>
        <p:nvSpPr>
          <p:cNvPr id="752" name="Freeform 751">
            <a:extLst>
              <a:ext uri="{FF2B5EF4-FFF2-40B4-BE49-F238E27FC236}">
                <a16:creationId xmlns:a16="http://schemas.microsoft.com/office/drawing/2014/main" id="{AF55B3F1-ECD9-914E-92F2-34DABCE7E6CE}"/>
              </a:ext>
            </a:extLst>
          </p:cNvPr>
          <p:cNvSpPr/>
          <p:nvPr/>
        </p:nvSpPr>
        <p:spPr>
          <a:xfrm rot="16670655" flipH="1">
            <a:off x="12116391" y="19659608"/>
            <a:ext cx="450906" cy="990793"/>
          </a:xfrm>
          <a:custGeom>
            <a:avLst/>
            <a:gdLst>
              <a:gd name="connsiteX0" fmla="*/ 0 w 583219"/>
              <a:gd name="connsiteY0" fmla="*/ 0 h 926756"/>
              <a:gd name="connsiteX1" fmla="*/ 580767 w 583219"/>
              <a:gd name="connsiteY1" fmla="*/ 358346 h 926756"/>
              <a:gd name="connsiteX2" fmla="*/ 222421 w 583219"/>
              <a:gd name="connsiteY2" fmla="*/ 902043 h 926756"/>
              <a:gd name="connsiteX3" fmla="*/ 222421 w 583219"/>
              <a:gd name="connsiteY3" fmla="*/ 902043 h 926756"/>
              <a:gd name="connsiteX4" fmla="*/ 210065 w 583219"/>
              <a:gd name="connsiteY4" fmla="*/ 926756 h 926756"/>
              <a:gd name="connsiteX0" fmla="*/ 0 w 583219"/>
              <a:gd name="connsiteY0" fmla="*/ 0 h 902043"/>
              <a:gd name="connsiteX1" fmla="*/ 580767 w 583219"/>
              <a:gd name="connsiteY1" fmla="*/ 358346 h 902043"/>
              <a:gd name="connsiteX2" fmla="*/ 222421 w 583219"/>
              <a:gd name="connsiteY2" fmla="*/ 902043 h 902043"/>
              <a:gd name="connsiteX3" fmla="*/ 222421 w 583219"/>
              <a:gd name="connsiteY3" fmla="*/ 902043 h 902043"/>
              <a:gd name="connsiteX0" fmla="*/ 25206 w 608425"/>
              <a:gd name="connsiteY0" fmla="*/ 0 h 902043"/>
              <a:gd name="connsiteX1" fmla="*/ 605973 w 608425"/>
              <a:gd name="connsiteY1" fmla="*/ 358346 h 902043"/>
              <a:gd name="connsiteX2" fmla="*/ 247627 w 608425"/>
              <a:gd name="connsiteY2" fmla="*/ 902043 h 902043"/>
              <a:gd name="connsiteX3" fmla="*/ 0 w 608425"/>
              <a:gd name="connsiteY3" fmla="*/ 902043 h 902043"/>
              <a:gd name="connsiteX0" fmla="*/ 25206 w 655961"/>
              <a:gd name="connsiteY0" fmla="*/ 0 h 912994"/>
              <a:gd name="connsiteX1" fmla="*/ 605973 w 655961"/>
              <a:gd name="connsiteY1" fmla="*/ 358346 h 912994"/>
              <a:gd name="connsiteX2" fmla="*/ 625068 w 655961"/>
              <a:gd name="connsiteY2" fmla="*/ 912994 h 912994"/>
              <a:gd name="connsiteX3" fmla="*/ 0 w 655961"/>
              <a:gd name="connsiteY3" fmla="*/ 902043 h 912994"/>
              <a:gd name="connsiteX0" fmla="*/ 25206 w 606013"/>
              <a:gd name="connsiteY0" fmla="*/ 0 h 902043"/>
              <a:gd name="connsiteX1" fmla="*/ 605973 w 606013"/>
              <a:gd name="connsiteY1" fmla="*/ 358346 h 902043"/>
              <a:gd name="connsiteX2" fmla="*/ 0 w 606013"/>
              <a:gd name="connsiteY2" fmla="*/ 902043 h 902043"/>
              <a:gd name="connsiteX0" fmla="*/ 25206 w 606014"/>
              <a:gd name="connsiteY0" fmla="*/ 0 h 902043"/>
              <a:gd name="connsiteX1" fmla="*/ 605973 w 606014"/>
              <a:gd name="connsiteY1" fmla="*/ 358346 h 902043"/>
              <a:gd name="connsiteX2" fmla="*/ 0 w 606014"/>
              <a:gd name="connsiteY2" fmla="*/ 902043 h 902043"/>
              <a:gd name="connsiteX0" fmla="*/ 424637 w 1014035"/>
              <a:gd name="connsiteY0" fmla="*/ 0 h 1117426"/>
              <a:gd name="connsiteX1" fmla="*/ 1005404 w 1014035"/>
              <a:gd name="connsiteY1" fmla="*/ 358346 h 1117426"/>
              <a:gd name="connsiteX2" fmla="*/ 0 w 1014035"/>
              <a:gd name="connsiteY2" fmla="*/ 1117426 h 1117426"/>
              <a:gd name="connsiteX0" fmla="*/ 424637 w 1193077"/>
              <a:gd name="connsiteY0" fmla="*/ 0 h 1117426"/>
              <a:gd name="connsiteX1" fmla="*/ 1186962 w 1193077"/>
              <a:gd name="connsiteY1" fmla="*/ 495408 h 1117426"/>
              <a:gd name="connsiteX2" fmla="*/ 0 w 1193077"/>
              <a:gd name="connsiteY2" fmla="*/ 1117426 h 1117426"/>
              <a:gd name="connsiteX0" fmla="*/ 424637 w 943088"/>
              <a:gd name="connsiteY0" fmla="*/ 0 h 1117426"/>
              <a:gd name="connsiteX1" fmla="*/ 932779 w 943088"/>
              <a:gd name="connsiteY1" fmla="*/ 514989 h 1117426"/>
              <a:gd name="connsiteX2" fmla="*/ 0 w 943088"/>
              <a:gd name="connsiteY2" fmla="*/ 1117426 h 1117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3088" h="1117426">
                <a:moveTo>
                  <a:pt x="424637" y="0"/>
                </a:moveTo>
                <a:cubicBezTo>
                  <a:pt x="696485" y="104003"/>
                  <a:pt x="1003552" y="328751"/>
                  <a:pt x="932779" y="514989"/>
                </a:cubicBezTo>
                <a:cubicBezTo>
                  <a:pt x="862006" y="701227"/>
                  <a:pt x="284770" y="1053435"/>
                  <a:pt x="0" y="1117426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/>
          </a:p>
        </p:txBody>
      </p:sp>
      <p:sp>
        <p:nvSpPr>
          <p:cNvPr id="754" name="TextBox 753">
            <a:extLst>
              <a:ext uri="{FF2B5EF4-FFF2-40B4-BE49-F238E27FC236}">
                <a16:creationId xmlns:a16="http://schemas.microsoft.com/office/drawing/2014/main" id="{6A4DEF99-1A33-0445-A483-DC69A4E826FD}"/>
              </a:ext>
            </a:extLst>
          </p:cNvPr>
          <p:cNvSpPr txBox="1"/>
          <p:nvPr/>
        </p:nvSpPr>
        <p:spPr>
          <a:xfrm>
            <a:off x="6833604" y="44604"/>
            <a:ext cx="4688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Typical Genomics</a:t>
            </a:r>
          </a:p>
        </p:txBody>
      </p:sp>
      <p:pic>
        <p:nvPicPr>
          <p:cNvPr id="274" name="Picture 273">
            <a:extLst>
              <a:ext uri="{FF2B5EF4-FFF2-40B4-BE49-F238E27FC236}">
                <a16:creationId xmlns:a16="http://schemas.microsoft.com/office/drawing/2014/main" id="{25F1BBD8-FB67-1A42-8D0B-9681CF1C1CF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88862" y="1262180"/>
            <a:ext cx="1842918" cy="184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32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36349C0-B7BB-DF4B-B849-B96E95A5236E}"/>
              </a:ext>
            </a:extLst>
          </p:cNvPr>
          <p:cNvSpPr/>
          <p:nvPr/>
        </p:nvSpPr>
        <p:spPr>
          <a:xfrm>
            <a:off x="1052590" y="8739709"/>
            <a:ext cx="6300000" cy="8386474"/>
          </a:xfrm>
          <a:prstGeom prst="roundRect">
            <a:avLst>
              <a:gd name="adj" fmla="val 2797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9" name="Rounded Rectangle 168">
            <a:extLst>
              <a:ext uri="{FF2B5EF4-FFF2-40B4-BE49-F238E27FC236}">
                <a16:creationId xmlns:a16="http://schemas.microsoft.com/office/drawing/2014/main" id="{D4FFE748-7C0A-FA4D-ABEE-5DD76DC01EB4}"/>
              </a:ext>
            </a:extLst>
          </p:cNvPr>
          <p:cNvSpPr/>
          <p:nvPr/>
        </p:nvSpPr>
        <p:spPr>
          <a:xfrm>
            <a:off x="3051312" y="14294542"/>
            <a:ext cx="1861439" cy="1444158"/>
          </a:xfrm>
          <a:prstGeom prst="roundRect">
            <a:avLst>
              <a:gd name="adj" fmla="val 778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FE17E5E-3486-F344-97BC-9550BCD6AC3E}"/>
              </a:ext>
            </a:extLst>
          </p:cNvPr>
          <p:cNvSpPr/>
          <p:nvPr/>
        </p:nvSpPr>
        <p:spPr>
          <a:xfrm>
            <a:off x="1052590" y="124179"/>
            <a:ext cx="6300000" cy="8386474"/>
          </a:xfrm>
          <a:prstGeom prst="roundRect">
            <a:avLst>
              <a:gd name="adj" fmla="val 3103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9FC3E899-98E9-C64A-A302-7C6356762A42}"/>
              </a:ext>
            </a:extLst>
          </p:cNvPr>
          <p:cNvSpPr/>
          <p:nvPr/>
        </p:nvSpPr>
        <p:spPr>
          <a:xfrm>
            <a:off x="2062917" y="5447161"/>
            <a:ext cx="4042422" cy="2786492"/>
          </a:xfrm>
          <a:prstGeom prst="roundRect">
            <a:avLst>
              <a:gd name="adj" fmla="val 778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2BBE2D4-1074-7548-B535-8611F05D8513}"/>
              </a:ext>
            </a:extLst>
          </p:cNvPr>
          <p:cNvSpPr/>
          <p:nvPr/>
        </p:nvSpPr>
        <p:spPr>
          <a:xfrm>
            <a:off x="7592693" y="8739712"/>
            <a:ext cx="6300000" cy="3585464"/>
          </a:xfrm>
          <a:prstGeom prst="roundRect">
            <a:avLst>
              <a:gd name="adj" fmla="val 501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F3EF3FE-1A13-354F-BE69-B9880D14DD59}"/>
              </a:ext>
            </a:extLst>
          </p:cNvPr>
          <p:cNvSpPr/>
          <p:nvPr/>
        </p:nvSpPr>
        <p:spPr>
          <a:xfrm>
            <a:off x="7592693" y="12573914"/>
            <a:ext cx="6300000" cy="4552273"/>
          </a:xfrm>
          <a:prstGeom prst="roundRect">
            <a:avLst>
              <a:gd name="adj" fmla="val 4109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43E362-B6FB-6D4B-BBBD-6E7FE5E24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8407" y="13824451"/>
            <a:ext cx="2673539" cy="265105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6050947-EB97-C14B-AA0B-837E2F3DE7CB}"/>
              </a:ext>
            </a:extLst>
          </p:cNvPr>
          <p:cNvCxnSpPr>
            <a:cxnSpLocks/>
            <a:endCxn id="91" idx="2"/>
          </p:cNvCxnSpPr>
          <p:nvPr/>
        </p:nvCxnSpPr>
        <p:spPr>
          <a:xfrm flipH="1">
            <a:off x="4084130" y="5449733"/>
            <a:ext cx="4529" cy="27839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3E4BD44-9146-0F49-968F-BCAA5B2BB117}"/>
              </a:ext>
            </a:extLst>
          </p:cNvPr>
          <p:cNvCxnSpPr>
            <a:cxnSpLocks/>
          </p:cNvCxnSpPr>
          <p:nvPr/>
        </p:nvCxnSpPr>
        <p:spPr>
          <a:xfrm flipV="1">
            <a:off x="2060084" y="6678543"/>
            <a:ext cx="4048088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8843962-819C-A64B-B0B2-946A8D47082D}"/>
              </a:ext>
            </a:extLst>
          </p:cNvPr>
          <p:cNvSpPr txBox="1"/>
          <p:nvPr/>
        </p:nvSpPr>
        <p:spPr>
          <a:xfrm>
            <a:off x="2158156" y="5565688"/>
            <a:ext cx="19444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Seed </a:t>
            </a:r>
          </a:p>
          <a:p>
            <a:pPr algn="ctr"/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hash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4073BE-8E6B-D74B-A049-968DBD8F08D7}"/>
              </a:ext>
            </a:extLst>
          </p:cNvPr>
          <p:cNvSpPr txBox="1"/>
          <p:nvPr/>
        </p:nvSpPr>
        <p:spPr>
          <a:xfrm>
            <a:off x="4124225" y="5585003"/>
            <a:ext cx="18591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Seed locations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0566B63-6F6C-7041-A967-97F5605F5249}"/>
              </a:ext>
            </a:extLst>
          </p:cNvPr>
          <p:cNvCxnSpPr>
            <a:cxnSpLocks/>
          </p:cNvCxnSpPr>
          <p:nvPr/>
        </p:nvCxnSpPr>
        <p:spPr>
          <a:xfrm flipH="1">
            <a:off x="3066338" y="7736920"/>
            <a:ext cx="0" cy="36000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232DBEA-79CF-CA40-AEA5-3E95B3742AE2}"/>
              </a:ext>
            </a:extLst>
          </p:cNvPr>
          <p:cNvCxnSpPr>
            <a:cxnSpLocks/>
          </p:cNvCxnSpPr>
          <p:nvPr/>
        </p:nvCxnSpPr>
        <p:spPr>
          <a:xfrm>
            <a:off x="3313539" y="4485134"/>
            <a:ext cx="856402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7ED680F-A3BE-154E-AA1F-212E285BC89E}"/>
              </a:ext>
            </a:extLst>
          </p:cNvPr>
          <p:cNvSpPr txBox="1"/>
          <p:nvPr/>
        </p:nvSpPr>
        <p:spPr>
          <a:xfrm>
            <a:off x="2355366" y="2002116"/>
            <a:ext cx="3990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Reference genome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DB97FE-FA1C-F040-9C76-F6B146CE7D84}"/>
              </a:ext>
            </a:extLst>
          </p:cNvPr>
          <p:cNvSpPr txBox="1"/>
          <p:nvPr/>
        </p:nvSpPr>
        <p:spPr>
          <a:xfrm>
            <a:off x="3919483" y="4257768"/>
            <a:ext cx="1777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Seeds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68ADA92-F349-8348-9C15-E55AB2A611C1}"/>
              </a:ext>
            </a:extLst>
          </p:cNvPr>
          <p:cNvSpPr txBox="1"/>
          <p:nvPr/>
        </p:nvSpPr>
        <p:spPr>
          <a:xfrm>
            <a:off x="3549710" y="13100304"/>
            <a:ext cx="1777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Seeds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94342E-24D6-E846-8F74-F6F9F50D4FC9}"/>
              </a:ext>
            </a:extLst>
          </p:cNvPr>
          <p:cNvSpPr txBox="1"/>
          <p:nvPr/>
        </p:nvSpPr>
        <p:spPr>
          <a:xfrm rot="16200000">
            <a:off x="7292767" y="14734383"/>
            <a:ext cx="2493378" cy="1082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60"/>
              </a:lnSpc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Genome </a:t>
            </a:r>
          </a:p>
          <a:p>
            <a:pPr algn="ctr">
              <a:lnSpc>
                <a:spcPts val="2460"/>
              </a:lnSpc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Subsequence at location 15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B6E8E5-4819-5B41-AB35-6AFF86F22C82}"/>
              </a:ext>
            </a:extLst>
          </p:cNvPr>
          <p:cNvSpPr txBox="1"/>
          <p:nvPr/>
        </p:nvSpPr>
        <p:spPr>
          <a:xfrm>
            <a:off x="9148892" y="13334884"/>
            <a:ext cx="3104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Read sequence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D6E925-AE29-F34C-9827-E2B8E29B57E0}"/>
              </a:ext>
            </a:extLst>
          </p:cNvPr>
          <p:cNvSpPr txBox="1"/>
          <p:nvPr/>
        </p:nvSpPr>
        <p:spPr>
          <a:xfrm>
            <a:off x="4333428" y="6819851"/>
            <a:ext cx="1618867" cy="928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60"/>
              </a:lnSpc>
            </a:pPr>
            <a:r>
              <a:rPr lang="en-US" sz="3000" dirty="0"/>
              <a:t>3, 15, 25</a:t>
            </a:r>
          </a:p>
          <a:p>
            <a:pPr>
              <a:lnSpc>
                <a:spcPts val="3160"/>
              </a:lnSpc>
            </a:pPr>
            <a:r>
              <a:rPr lang="en-US" sz="3000" dirty="0"/>
              <a:t>5, 19, 23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164C9B6-E60F-F74C-80FE-8BDB3730B95F}"/>
              </a:ext>
            </a:extLst>
          </p:cNvPr>
          <p:cNvSpPr/>
          <p:nvPr/>
        </p:nvSpPr>
        <p:spPr>
          <a:xfrm>
            <a:off x="7320989" y="16538011"/>
            <a:ext cx="5736765" cy="479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Dynamic programming matrix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3183C9-48EE-784B-88BC-EA0A2613D237}"/>
              </a:ext>
            </a:extLst>
          </p:cNvPr>
          <p:cNvSpPr txBox="1"/>
          <p:nvPr/>
        </p:nvSpPr>
        <p:spPr>
          <a:xfrm>
            <a:off x="2035662" y="288875"/>
            <a:ext cx="4751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Compressed Indexing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A388137-2EB0-714C-9444-887EC0ED1BA6}"/>
              </a:ext>
            </a:extLst>
          </p:cNvPr>
          <p:cNvSpPr/>
          <p:nvPr/>
        </p:nvSpPr>
        <p:spPr>
          <a:xfrm>
            <a:off x="1249032" y="276445"/>
            <a:ext cx="768294" cy="7682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D1395E7-8DDF-614D-8728-444BE011BE44}"/>
              </a:ext>
            </a:extLst>
          </p:cNvPr>
          <p:cNvSpPr txBox="1"/>
          <p:nvPr/>
        </p:nvSpPr>
        <p:spPr>
          <a:xfrm>
            <a:off x="2035662" y="8903405"/>
            <a:ext cx="4644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Compressed Seeding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1D507AC-95B4-E34E-A524-D6C6290AA175}"/>
              </a:ext>
            </a:extLst>
          </p:cNvPr>
          <p:cNvSpPr/>
          <p:nvPr/>
        </p:nvSpPr>
        <p:spPr>
          <a:xfrm>
            <a:off x="1249032" y="8866912"/>
            <a:ext cx="768294" cy="7682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F0A3A12-9ABB-464F-A62D-43CDB2A1B168}"/>
              </a:ext>
            </a:extLst>
          </p:cNvPr>
          <p:cNvCxnSpPr>
            <a:cxnSpLocks/>
          </p:cNvCxnSpPr>
          <p:nvPr/>
        </p:nvCxnSpPr>
        <p:spPr>
          <a:xfrm flipH="1">
            <a:off x="5042818" y="7736920"/>
            <a:ext cx="0" cy="36000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8C9F59E-8D4F-CE43-B236-86841341C0EF}"/>
              </a:ext>
            </a:extLst>
          </p:cNvPr>
          <p:cNvCxnSpPr>
            <a:cxnSpLocks/>
          </p:cNvCxnSpPr>
          <p:nvPr/>
        </p:nvCxnSpPr>
        <p:spPr>
          <a:xfrm>
            <a:off x="3993645" y="15314676"/>
            <a:ext cx="0" cy="32400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1ED7C03-20C8-F44A-AD50-FBF1F3F09FE3}"/>
              </a:ext>
            </a:extLst>
          </p:cNvPr>
          <p:cNvCxnSpPr>
            <a:cxnSpLocks/>
          </p:cNvCxnSpPr>
          <p:nvPr/>
        </p:nvCxnSpPr>
        <p:spPr>
          <a:xfrm>
            <a:off x="3372378" y="13361257"/>
            <a:ext cx="403369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EB88A08-5455-4C43-B389-0A21A3CCCFF7}"/>
              </a:ext>
            </a:extLst>
          </p:cNvPr>
          <p:cNvSpPr txBox="1"/>
          <p:nvPr/>
        </p:nvSpPr>
        <p:spPr>
          <a:xfrm>
            <a:off x="3223852" y="14364682"/>
            <a:ext cx="1594093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60"/>
              </a:lnSpc>
            </a:pPr>
            <a:r>
              <a:rPr lang="en-US" sz="3000" dirty="0"/>
              <a:t>3, 15, 25</a:t>
            </a:r>
          </a:p>
          <a:p>
            <a:pPr>
              <a:lnSpc>
                <a:spcPts val="3160"/>
              </a:lnSpc>
            </a:pPr>
            <a:r>
              <a:rPr lang="en-US" sz="3000" dirty="0"/>
              <a:t>5, 19, 23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47EAEB7-654D-9946-A1F3-610A05AE452C}"/>
              </a:ext>
            </a:extLst>
          </p:cNvPr>
          <p:cNvSpPr txBox="1"/>
          <p:nvPr/>
        </p:nvSpPr>
        <p:spPr>
          <a:xfrm>
            <a:off x="8560795" y="8894938"/>
            <a:ext cx="4192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Location Voting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1EFC111-B0A6-3A44-B1EC-925FD4442CBD}"/>
              </a:ext>
            </a:extLst>
          </p:cNvPr>
          <p:cNvSpPr/>
          <p:nvPr/>
        </p:nvSpPr>
        <p:spPr>
          <a:xfrm>
            <a:off x="7757945" y="8891975"/>
            <a:ext cx="768294" cy="7682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C456E6F-791E-634F-8AB9-8A6103A04861}"/>
              </a:ext>
            </a:extLst>
          </p:cNvPr>
          <p:cNvSpPr txBox="1"/>
          <p:nvPr/>
        </p:nvSpPr>
        <p:spPr>
          <a:xfrm>
            <a:off x="8560795" y="12748920"/>
            <a:ext cx="4657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Sequence Alignment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E2F62F0-D72F-B144-A38E-C116A4BD9D1D}"/>
              </a:ext>
            </a:extLst>
          </p:cNvPr>
          <p:cNvSpPr/>
          <p:nvPr/>
        </p:nvSpPr>
        <p:spPr>
          <a:xfrm>
            <a:off x="7757945" y="12744957"/>
            <a:ext cx="768294" cy="7682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FC8D2E8-0E8C-8047-9494-1A1499CBFC48}"/>
              </a:ext>
            </a:extLst>
          </p:cNvPr>
          <p:cNvSpPr/>
          <p:nvPr/>
        </p:nvSpPr>
        <p:spPr>
          <a:xfrm>
            <a:off x="11803918" y="15227259"/>
            <a:ext cx="18842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.SAM/.BAM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91F82963-B345-4E49-9AAB-1282A38B913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12394525" y="14290141"/>
            <a:ext cx="703072" cy="844240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CBFB6FD6-C9E1-954D-9E8C-A09D28A40B20}"/>
              </a:ext>
            </a:extLst>
          </p:cNvPr>
          <p:cNvSpPr/>
          <p:nvPr/>
        </p:nvSpPr>
        <p:spPr>
          <a:xfrm>
            <a:off x="3746873" y="9874192"/>
            <a:ext cx="15676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.FASTQ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9A2322FC-1E50-5C4A-8A06-39404A459FE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3226611" y="9685619"/>
            <a:ext cx="703072" cy="84424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E890C09F-6575-1E41-B0AE-D6BA11812B7D}"/>
              </a:ext>
            </a:extLst>
          </p:cNvPr>
          <p:cNvSpPr/>
          <p:nvPr/>
        </p:nvSpPr>
        <p:spPr>
          <a:xfrm>
            <a:off x="3321151" y="1247149"/>
            <a:ext cx="25460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.FASTA/.FNA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93A03C11-1309-C043-9803-F97A38B821B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2928100" y="1076864"/>
            <a:ext cx="703072" cy="84424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947131CF-CD0E-0146-9793-99C6CF620A4C}"/>
              </a:ext>
            </a:extLst>
          </p:cNvPr>
          <p:cNvSpPr txBox="1"/>
          <p:nvPr/>
        </p:nvSpPr>
        <p:spPr>
          <a:xfrm>
            <a:off x="1549107" y="16009292"/>
            <a:ext cx="5232680" cy="806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40"/>
              </a:lnSpc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Locations of matching seeds in the original reference genome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690B8623-C59E-0047-86E9-25F962BC057A}"/>
              </a:ext>
            </a:extLst>
          </p:cNvPr>
          <p:cNvSpPr/>
          <p:nvPr/>
        </p:nvSpPr>
        <p:spPr>
          <a:xfrm>
            <a:off x="7592693" y="124179"/>
            <a:ext cx="6300000" cy="8386474"/>
          </a:xfrm>
          <a:prstGeom prst="roundRect">
            <a:avLst>
              <a:gd name="adj" fmla="val 316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98350DA-A03B-1D4A-98BE-8BEB422E4442}"/>
              </a:ext>
            </a:extLst>
          </p:cNvPr>
          <p:cNvSpPr txBox="1"/>
          <p:nvPr/>
        </p:nvSpPr>
        <p:spPr>
          <a:xfrm>
            <a:off x="11090568" y="4787701"/>
            <a:ext cx="2838202" cy="1188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Counting occurrences in the index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FD36519-62F5-B94E-BDC9-4662E2079D4E}"/>
              </a:ext>
            </a:extLst>
          </p:cNvPr>
          <p:cNvSpPr txBox="1"/>
          <p:nvPr/>
        </p:nvSpPr>
        <p:spPr>
          <a:xfrm>
            <a:off x="8560799" y="280408"/>
            <a:ext cx="43142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Pattern Alignment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89912D7E-362D-1C44-8B94-82D751946FEC}"/>
              </a:ext>
            </a:extLst>
          </p:cNvPr>
          <p:cNvSpPr/>
          <p:nvPr/>
        </p:nvSpPr>
        <p:spPr>
          <a:xfrm>
            <a:off x="7757945" y="276445"/>
            <a:ext cx="768294" cy="7682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D8AA308-6522-E049-B28A-41A0104D6A97}"/>
              </a:ext>
            </a:extLst>
          </p:cNvPr>
          <p:cNvSpPr/>
          <p:nvPr/>
        </p:nvSpPr>
        <p:spPr>
          <a:xfrm>
            <a:off x="10082862" y="1247149"/>
            <a:ext cx="15676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.FASTQ</a:t>
            </a: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5FEC79F7-5131-1F49-A021-E1ADC7411AC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9562600" y="1076864"/>
            <a:ext cx="703072" cy="844240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A09BF37C-14D2-4942-A359-90D03EAB2D2F}"/>
              </a:ext>
            </a:extLst>
          </p:cNvPr>
          <p:cNvSpPr txBox="1"/>
          <p:nvPr/>
        </p:nvSpPr>
        <p:spPr>
          <a:xfrm>
            <a:off x="9056331" y="7616034"/>
            <a:ext cx="3597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Alignment index = 1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5DDC180-BFD2-2E41-A57F-8046D5C2A373}"/>
              </a:ext>
            </a:extLst>
          </p:cNvPr>
          <p:cNvSpPr/>
          <p:nvPr/>
        </p:nvSpPr>
        <p:spPr>
          <a:xfrm>
            <a:off x="2468880" y="3204825"/>
            <a:ext cx="3435511" cy="243420"/>
          </a:xfrm>
          <a:prstGeom prst="rect">
            <a:avLst/>
          </a:prstGeom>
          <a:solidFill>
            <a:srgbClr val="4FC3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79C1201-AF5F-0744-AB56-BA1841E81595}"/>
              </a:ext>
            </a:extLst>
          </p:cNvPr>
          <p:cNvSpPr/>
          <p:nvPr/>
        </p:nvSpPr>
        <p:spPr>
          <a:xfrm>
            <a:off x="2468880" y="2525123"/>
            <a:ext cx="3435511" cy="243420"/>
          </a:xfrm>
          <a:prstGeom prst="rect">
            <a:avLst/>
          </a:prstGeom>
          <a:solidFill>
            <a:srgbClr val="0DB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3F61DF3-9BEB-B048-8085-A7FAA4CFE1E5}"/>
              </a:ext>
            </a:extLst>
          </p:cNvPr>
          <p:cNvSpPr txBox="1"/>
          <p:nvPr/>
        </p:nvSpPr>
        <p:spPr>
          <a:xfrm>
            <a:off x="2391803" y="3094049"/>
            <a:ext cx="3614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1010101010101010101010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B3E6876-DF13-2744-871F-51D14A4175DB}"/>
              </a:ext>
            </a:extLst>
          </p:cNvPr>
          <p:cNvSpPr txBox="1"/>
          <p:nvPr/>
        </p:nvSpPr>
        <p:spPr>
          <a:xfrm>
            <a:off x="2355366" y="3447013"/>
            <a:ext cx="3990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Patterned genome</a:t>
            </a:r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id="{AF6F301B-B18E-5C47-A877-6EAFB7C3D5F5}"/>
              </a:ext>
            </a:extLst>
          </p:cNvPr>
          <p:cNvSpPr/>
          <p:nvPr/>
        </p:nvSpPr>
        <p:spPr>
          <a:xfrm flipH="1">
            <a:off x="2043693" y="2664762"/>
            <a:ext cx="288060" cy="1367666"/>
          </a:xfrm>
          <a:custGeom>
            <a:avLst/>
            <a:gdLst>
              <a:gd name="connsiteX0" fmla="*/ 0 w 583219"/>
              <a:gd name="connsiteY0" fmla="*/ 0 h 926756"/>
              <a:gd name="connsiteX1" fmla="*/ 580767 w 583219"/>
              <a:gd name="connsiteY1" fmla="*/ 358346 h 926756"/>
              <a:gd name="connsiteX2" fmla="*/ 222421 w 583219"/>
              <a:gd name="connsiteY2" fmla="*/ 902043 h 926756"/>
              <a:gd name="connsiteX3" fmla="*/ 222421 w 583219"/>
              <a:gd name="connsiteY3" fmla="*/ 902043 h 926756"/>
              <a:gd name="connsiteX4" fmla="*/ 210065 w 583219"/>
              <a:gd name="connsiteY4" fmla="*/ 926756 h 926756"/>
              <a:gd name="connsiteX0" fmla="*/ 0 w 635473"/>
              <a:gd name="connsiteY0" fmla="*/ 0 h 926756"/>
              <a:gd name="connsiteX1" fmla="*/ 633293 w 635473"/>
              <a:gd name="connsiteY1" fmla="*/ 421947 h 926756"/>
              <a:gd name="connsiteX2" fmla="*/ 222421 w 635473"/>
              <a:gd name="connsiteY2" fmla="*/ 902043 h 926756"/>
              <a:gd name="connsiteX3" fmla="*/ 222421 w 635473"/>
              <a:gd name="connsiteY3" fmla="*/ 902043 h 926756"/>
              <a:gd name="connsiteX4" fmla="*/ 210065 w 635473"/>
              <a:gd name="connsiteY4" fmla="*/ 926756 h 926756"/>
              <a:gd name="connsiteX0" fmla="*/ 0 w 635473"/>
              <a:gd name="connsiteY0" fmla="*/ 0 h 902043"/>
              <a:gd name="connsiteX1" fmla="*/ 633293 w 635473"/>
              <a:gd name="connsiteY1" fmla="*/ 421947 h 902043"/>
              <a:gd name="connsiteX2" fmla="*/ 222421 w 635473"/>
              <a:gd name="connsiteY2" fmla="*/ 902043 h 902043"/>
              <a:gd name="connsiteX3" fmla="*/ 222421 w 635473"/>
              <a:gd name="connsiteY3" fmla="*/ 902043 h 902043"/>
              <a:gd name="connsiteX0" fmla="*/ 0 w 635473"/>
              <a:gd name="connsiteY0" fmla="*/ 0 h 902043"/>
              <a:gd name="connsiteX1" fmla="*/ 633293 w 635473"/>
              <a:gd name="connsiteY1" fmla="*/ 421947 h 902043"/>
              <a:gd name="connsiteX2" fmla="*/ 222421 w 635473"/>
              <a:gd name="connsiteY2" fmla="*/ 902043 h 902043"/>
              <a:gd name="connsiteX3" fmla="*/ 443035 w 635473"/>
              <a:gd name="connsiteY3" fmla="*/ 806642 h 902043"/>
              <a:gd name="connsiteX0" fmla="*/ 0 w 635473"/>
              <a:gd name="connsiteY0" fmla="*/ 0 h 902043"/>
              <a:gd name="connsiteX1" fmla="*/ 633293 w 635473"/>
              <a:gd name="connsiteY1" fmla="*/ 421947 h 902043"/>
              <a:gd name="connsiteX2" fmla="*/ 222421 w 635473"/>
              <a:gd name="connsiteY2" fmla="*/ 902043 h 902043"/>
              <a:gd name="connsiteX3" fmla="*/ 443035 w 635473"/>
              <a:gd name="connsiteY3" fmla="*/ 806642 h 902043"/>
              <a:gd name="connsiteX0" fmla="*/ 0 w 635473"/>
              <a:gd name="connsiteY0" fmla="*/ 0 h 1065882"/>
              <a:gd name="connsiteX1" fmla="*/ 633293 w 635473"/>
              <a:gd name="connsiteY1" fmla="*/ 421947 h 1065882"/>
              <a:gd name="connsiteX2" fmla="*/ 222421 w 635473"/>
              <a:gd name="connsiteY2" fmla="*/ 902043 h 1065882"/>
              <a:gd name="connsiteX3" fmla="*/ 422024 w 635473"/>
              <a:gd name="connsiteY3" fmla="*/ 1022884 h 1065882"/>
              <a:gd name="connsiteX0" fmla="*/ 0 w 646220"/>
              <a:gd name="connsiteY0" fmla="*/ 0 h 1022884"/>
              <a:gd name="connsiteX1" fmla="*/ 633293 w 646220"/>
              <a:gd name="connsiteY1" fmla="*/ 421947 h 1022884"/>
              <a:gd name="connsiteX2" fmla="*/ 422024 w 646220"/>
              <a:gd name="connsiteY2" fmla="*/ 1022884 h 1022884"/>
              <a:gd name="connsiteX0" fmla="*/ 0 w 635193"/>
              <a:gd name="connsiteY0" fmla="*/ 0 h 940203"/>
              <a:gd name="connsiteX1" fmla="*/ 633293 w 635193"/>
              <a:gd name="connsiteY1" fmla="*/ 421947 h 940203"/>
              <a:gd name="connsiteX2" fmla="*/ 201410 w 635193"/>
              <a:gd name="connsiteY2" fmla="*/ 940203 h 940203"/>
              <a:gd name="connsiteX0" fmla="*/ 0 w 635768"/>
              <a:gd name="connsiteY0" fmla="*/ 0 h 940211"/>
              <a:gd name="connsiteX1" fmla="*/ 633293 w 635768"/>
              <a:gd name="connsiteY1" fmla="*/ 421947 h 940211"/>
              <a:gd name="connsiteX2" fmla="*/ 201410 w 635768"/>
              <a:gd name="connsiteY2" fmla="*/ 940203 h 940211"/>
              <a:gd name="connsiteX0" fmla="*/ 0 w 633299"/>
              <a:gd name="connsiteY0" fmla="*/ 0 h 921130"/>
              <a:gd name="connsiteX1" fmla="*/ 633293 w 633299"/>
              <a:gd name="connsiteY1" fmla="*/ 421947 h 921130"/>
              <a:gd name="connsiteX2" fmla="*/ 12313 w 633299"/>
              <a:gd name="connsiteY2" fmla="*/ 921122 h 921130"/>
              <a:gd name="connsiteX0" fmla="*/ 0 w 633300"/>
              <a:gd name="connsiteY0" fmla="*/ 0 h 924930"/>
              <a:gd name="connsiteX1" fmla="*/ 633293 w 633300"/>
              <a:gd name="connsiteY1" fmla="*/ 421947 h 924930"/>
              <a:gd name="connsiteX2" fmla="*/ 12313 w 633300"/>
              <a:gd name="connsiteY2" fmla="*/ 921122 h 924930"/>
              <a:gd name="connsiteX0" fmla="*/ 0 w 517746"/>
              <a:gd name="connsiteY0" fmla="*/ 0 h 925170"/>
              <a:gd name="connsiteX1" fmla="*/ 517734 w 517746"/>
              <a:gd name="connsiteY1" fmla="*/ 447387 h 925170"/>
              <a:gd name="connsiteX2" fmla="*/ 12313 w 517746"/>
              <a:gd name="connsiteY2" fmla="*/ 921122 h 925170"/>
              <a:gd name="connsiteX0" fmla="*/ 0 w 524122"/>
              <a:gd name="connsiteY0" fmla="*/ 0 h 925507"/>
              <a:gd name="connsiteX1" fmla="*/ 517734 w 524122"/>
              <a:gd name="connsiteY1" fmla="*/ 447387 h 925507"/>
              <a:gd name="connsiteX2" fmla="*/ 12313 w 524122"/>
              <a:gd name="connsiteY2" fmla="*/ 921122 h 925507"/>
              <a:gd name="connsiteX0" fmla="*/ 0 w 524649"/>
              <a:gd name="connsiteY0" fmla="*/ 0 h 937650"/>
              <a:gd name="connsiteX1" fmla="*/ 517734 w 524649"/>
              <a:gd name="connsiteY1" fmla="*/ 447387 h 937650"/>
              <a:gd name="connsiteX2" fmla="*/ 12313 w 524649"/>
              <a:gd name="connsiteY2" fmla="*/ 921122 h 937650"/>
              <a:gd name="connsiteX0" fmla="*/ 0 w 524648"/>
              <a:gd name="connsiteY0" fmla="*/ 0 h 930164"/>
              <a:gd name="connsiteX1" fmla="*/ 517734 w 524648"/>
              <a:gd name="connsiteY1" fmla="*/ 447387 h 930164"/>
              <a:gd name="connsiteX2" fmla="*/ 12313 w 524648"/>
              <a:gd name="connsiteY2" fmla="*/ 921122 h 930164"/>
              <a:gd name="connsiteX0" fmla="*/ 0 w 521878"/>
              <a:gd name="connsiteY0" fmla="*/ 0 h 933163"/>
              <a:gd name="connsiteX1" fmla="*/ 517734 w 521878"/>
              <a:gd name="connsiteY1" fmla="*/ 447387 h 933163"/>
              <a:gd name="connsiteX2" fmla="*/ 12313 w 521878"/>
              <a:gd name="connsiteY2" fmla="*/ 921122 h 933163"/>
              <a:gd name="connsiteX0" fmla="*/ 0 w 702414"/>
              <a:gd name="connsiteY0" fmla="*/ 0 h 934121"/>
              <a:gd name="connsiteX1" fmla="*/ 699828 w 702414"/>
              <a:gd name="connsiteY1" fmla="*/ 471337 h 934121"/>
              <a:gd name="connsiteX2" fmla="*/ 12313 w 702414"/>
              <a:gd name="connsiteY2" fmla="*/ 921122 h 934121"/>
              <a:gd name="connsiteX0" fmla="*/ 0 w 723902"/>
              <a:gd name="connsiteY0" fmla="*/ 0 h 932842"/>
              <a:gd name="connsiteX1" fmla="*/ 699828 w 723902"/>
              <a:gd name="connsiteY1" fmla="*/ 471337 h 932842"/>
              <a:gd name="connsiteX2" fmla="*/ 12313 w 723902"/>
              <a:gd name="connsiteY2" fmla="*/ 921122 h 932842"/>
              <a:gd name="connsiteX0" fmla="*/ 0 w 703294"/>
              <a:gd name="connsiteY0" fmla="*/ 0 h 932613"/>
              <a:gd name="connsiteX1" fmla="*/ 699828 w 703294"/>
              <a:gd name="connsiteY1" fmla="*/ 471337 h 932613"/>
              <a:gd name="connsiteX2" fmla="*/ 12313 w 703294"/>
              <a:gd name="connsiteY2" fmla="*/ 921122 h 932613"/>
              <a:gd name="connsiteX0" fmla="*/ 0 w 705032"/>
              <a:gd name="connsiteY0" fmla="*/ 0 h 921122"/>
              <a:gd name="connsiteX1" fmla="*/ 699828 w 705032"/>
              <a:gd name="connsiteY1" fmla="*/ 471337 h 921122"/>
              <a:gd name="connsiteX2" fmla="*/ 12313 w 705032"/>
              <a:gd name="connsiteY2" fmla="*/ 921122 h 921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5032" h="921122">
                <a:moveTo>
                  <a:pt x="0" y="0"/>
                </a:moveTo>
                <a:cubicBezTo>
                  <a:pt x="271848" y="104003"/>
                  <a:pt x="652255" y="217589"/>
                  <a:pt x="699828" y="471337"/>
                </a:cubicBezTo>
                <a:cubicBezTo>
                  <a:pt x="747401" y="725085"/>
                  <a:pt x="464965" y="850835"/>
                  <a:pt x="12313" y="921122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AC6D781-F5D2-DE4B-94B7-277A5B6158EA}"/>
              </a:ext>
            </a:extLst>
          </p:cNvPr>
          <p:cNvSpPr txBox="1"/>
          <p:nvPr/>
        </p:nvSpPr>
        <p:spPr>
          <a:xfrm>
            <a:off x="2350050" y="2685568"/>
            <a:ext cx="3990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Diet pattern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E3586D1-F222-3C4D-A2AF-766C158ED88E}"/>
              </a:ext>
            </a:extLst>
          </p:cNvPr>
          <p:cNvSpPr/>
          <p:nvPr/>
        </p:nvSpPr>
        <p:spPr>
          <a:xfrm>
            <a:off x="2468877" y="3975686"/>
            <a:ext cx="1764000" cy="243420"/>
          </a:xfrm>
          <a:prstGeom prst="rect">
            <a:avLst/>
          </a:prstGeom>
          <a:solidFill>
            <a:srgbClr val="0DB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359C543-501F-D24D-AD34-27D58D69B018}"/>
              </a:ext>
            </a:extLst>
          </p:cNvPr>
          <p:cNvSpPr txBox="1"/>
          <p:nvPr/>
        </p:nvSpPr>
        <p:spPr>
          <a:xfrm>
            <a:off x="7906413" y="1950125"/>
            <a:ext cx="1142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Read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094DF033-4954-434B-A22F-9DBB8430720F}"/>
              </a:ext>
            </a:extLst>
          </p:cNvPr>
          <p:cNvSpPr/>
          <p:nvPr/>
        </p:nvSpPr>
        <p:spPr>
          <a:xfrm>
            <a:off x="7953666" y="3099826"/>
            <a:ext cx="1620000" cy="243420"/>
          </a:xfrm>
          <a:prstGeom prst="rect">
            <a:avLst/>
          </a:prstGeom>
          <a:solidFill>
            <a:srgbClr val="4FC3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949E9F81-8C06-CC4D-BE20-137000633753}"/>
              </a:ext>
            </a:extLst>
          </p:cNvPr>
          <p:cNvSpPr/>
          <p:nvPr/>
        </p:nvSpPr>
        <p:spPr>
          <a:xfrm>
            <a:off x="7953666" y="2420124"/>
            <a:ext cx="1620000" cy="2434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4DE2694-FFD8-A94F-9CF3-AFFB533A1E32}"/>
              </a:ext>
            </a:extLst>
          </p:cNvPr>
          <p:cNvSpPr txBox="1"/>
          <p:nvPr/>
        </p:nvSpPr>
        <p:spPr>
          <a:xfrm>
            <a:off x="7888467" y="2989050"/>
            <a:ext cx="1778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1010101010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4430C6D-FF85-4549-9C96-8A9CF64332F4}"/>
              </a:ext>
            </a:extLst>
          </p:cNvPr>
          <p:cNvSpPr txBox="1"/>
          <p:nvPr/>
        </p:nvSpPr>
        <p:spPr>
          <a:xfrm>
            <a:off x="7842594" y="3395022"/>
            <a:ext cx="2984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Patterned read 0</a:t>
            </a:r>
          </a:p>
        </p:txBody>
      </p:sp>
      <p:sp>
        <p:nvSpPr>
          <p:cNvPr id="111" name="Freeform 110">
            <a:extLst>
              <a:ext uri="{FF2B5EF4-FFF2-40B4-BE49-F238E27FC236}">
                <a16:creationId xmlns:a16="http://schemas.microsoft.com/office/drawing/2014/main" id="{CC352C50-BC66-8846-9935-1FB33E633CF0}"/>
              </a:ext>
            </a:extLst>
          </p:cNvPr>
          <p:cNvSpPr/>
          <p:nvPr/>
        </p:nvSpPr>
        <p:spPr>
          <a:xfrm flipH="1">
            <a:off x="7707315" y="2559763"/>
            <a:ext cx="175486" cy="1385090"/>
          </a:xfrm>
          <a:custGeom>
            <a:avLst/>
            <a:gdLst>
              <a:gd name="connsiteX0" fmla="*/ 0 w 583219"/>
              <a:gd name="connsiteY0" fmla="*/ 0 h 926756"/>
              <a:gd name="connsiteX1" fmla="*/ 580767 w 583219"/>
              <a:gd name="connsiteY1" fmla="*/ 358346 h 926756"/>
              <a:gd name="connsiteX2" fmla="*/ 222421 w 583219"/>
              <a:gd name="connsiteY2" fmla="*/ 902043 h 926756"/>
              <a:gd name="connsiteX3" fmla="*/ 222421 w 583219"/>
              <a:gd name="connsiteY3" fmla="*/ 902043 h 926756"/>
              <a:gd name="connsiteX4" fmla="*/ 210065 w 583219"/>
              <a:gd name="connsiteY4" fmla="*/ 926756 h 926756"/>
              <a:gd name="connsiteX0" fmla="*/ 0 w 635473"/>
              <a:gd name="connsiteY0" fmla="*/ 0 h 926756"/>
              <a:gd name="connsiteX1" fmla="*/ 633293 w 635473"/>
              <a:gd name="connsiteY1" fmla="*/ 421947 h 926756"/>
              <a:gd name="connsiteX2" fmla="*/ 222421 w 635473"/>
              <a:gd name="connsiteY2" fmla="*/ 902043 h 926756"/>
              <a:gd name="connsiteX3" fmla="*/ 222421 w 635473"/>
              <a:gd name="connsiteY3" fmla="*/ 902043 h 926756"/>
              <a:gd name="connsiteX4" fmla="*/ 210065 w 635473"/>
              <a:gd name="connsiteY4" fmla="*/ 926756 h 926756"/>
              <a:gd name="connsiteX0" fmla="*/ 0 w 635473"/>
              <a:gd name="connsiteY0" fmla="*/ 0 h 902043"/>
              <a:gd name="connsiteX1" fmla="*/ 633293 w 635473"/>
              <a:gd name="connsiteY1" fmla="*/ 421947 h 902043"/>
              <a:gd name="connsiteX2" fmla="*/ 222421 w 635473"/>
              <a:gd name="connsiteY2" fmla="*/ 902043 h 902043"/>
              <a:gd name="connsiteX3" fmla="*/ 222421 w 635473"/>
              <a:gd name="connsiteY3" fmla="*/ 902043 h 902043"/>
              <a:gd name="connsiteX0" fmla="*/ 0 w 635473"/>
              <a:gd name="connsiteY0" fmla="*/ 0 h 902043"/>
              <a:gd name="connsiteX1" fmla="*/ 633293 w 635473"/>
              <a:gd name="connsiteY1" fmla="*/ 421947 h 902043"/>
              <a:gd name="connsiteX2" fmla="*/ 222421 w 635473"/>
              <a:gd name="connsiteY2" fmla="*/ 902043 h 902043"/>
              <a:gd name="connsiteX3" fmla="*/ 443035 w 635473"/>
              <a:gd name="connsiteY3" fmla="*/ 806642 h 902043"/>
              <a:gd name="connsiteX0" fmla="*/ 0 w 635473"/>
              <a:gd name="connsiteY0" fmla="*/ 0 h 902043"/>
              <a:gd name="connsiteX1" fmla="*/ 633293 w 635473"/>
              <a:gd name="connsiteY1" fmla="*/ 421947 h 902043"/>
              <a:gd name="connsiteX2" fmla="*/ 222421 w 635473"/>
              <a:gd name="connsiteY2" fmla="*/ 902043 h 902043"/>
              <a:gd name="connsiteX3" fmla="*/ 443035 w 635473"/>
              <a:gd name="connsiteY3" fmla="*/ 806642 h 902043"/>
              <a:gd name="connsiteX0" fmla="*/ 0 w 635473"/>
              <a:gd name="connsiteY0" fmla="*/ 0 h 1065882"/>
              <a:gd name="connsiteX1" fmla="*/ 633293 w 635473"/>
              <a:gd name="connsiteY1" fmla="*/ 421947 h 1065882"/>
              <a:gd name="connsiteX2" fmla="*/ 222421 w 635473"/>
              <a:gd name="connsiteY2" fmla="*/ 902043 h 1065882"/>
              <a:gd name="connsiteX3" fmla="*/ 422024 w 635473"/>
              <a:gd name="connsiteY3" fmla="*/ 1022884 h 1065882"/>
              <a:gd name="connsiteX0" fmla="*/ 0 w 646220"/>
              <a:gd name="connsiteY0" fmla="*/ 0 h 1022884"/>
              <a:gd name="connsiteX1" fmla="*/ 633293 w 646220"/>
              <a:gd name="connsiteY1" fmla="*/ 421947 h 1022884"/>
              <a:gd name="connsiteX2" fmla="*/ 422024 w 646220"/>
              <a:gd name="connsiteY2" fmla="*/ 1022884 h 1022884"/>
              <a:gd name="connsiteX0" fmla="*/ 0 w 635193"/>
              <a:gd name="connsiteY0" fmla="*/ 0 h 940203"/>
              <a:gd name="connsiteX1" fmla="*/ 633293 w 635193"/>
              <a:gd name="connsiteY1" fmla="*/ 421947 h 940203"/>
              <a:gd name="connsiteX2" fmla="*/ 201410 w 635193"/>
              <a:gd name="connsiteY2" fmla="*/ 940203 h 940203"/>
              <a:gd name="connsiteX0" fmla="*/ 0 w 635768"/>
              <a:gd name="connsiteY0" fmla="*/ 0 h 940211"/>
              <a:gd name="connsiteX1" fmla="*/ 633293 w 635768"/>
              <a:gd name="connsiteY1" fmla="*/ 421947 h 940211"/>
              <a:gd name="connsiteX2" fmla="*/ 201410 w 635768"/>
              <a:gd name="connsiteY2" fmla="*/ 940203 h 940211"/>
              <a:gd name="connsiteX0" fmla="*/ 0 w 633299"/>
              <a:gd name="connsiteY0" fmla="*/ 0 h 921130"/>
              <a:gd name="connsiteX1" fmla="*/ 633293 w 633299"/>
              <a:gd name="connsiteY1" fmla="*/ 421947 h 921130"/>
              <a:gd name="connsiteX2" fmla="*/ 12313 w 633299"/>
              <a:gd name="connsiteY2" fmla="*/ 921122 h 921130"/>
              <a:gd name="connsiteX0" fmla="*/ 0 w 633300"/>
              <a:gd name="connsiteY0" fmla="*/ 0 h 924930"/>
              <a:gd name="connsiteX1" fmla="*/ 633293 w 633300"/>
              <a:gd name="connsiteY1" fmla="*/ 421947 h 924930"/>
              <a:gd name="connsiteX2" fmla="*/ 12313 w 633300"/>
              <a:gd name="connsiteY2" fmla="*/ 921122 h 924930"/>
              <a:gd name="connsiteX0" fmla="*/ 0 w 517746"/>
              <a:gd name="connsiteY0" fmla="*/ 0 h 925170"/>
              <a:gd name="connsiteX1" fmla="*/ 517734 w 517746"/>
              <a:gd name="connsiteY1" fmla="*/ 447387 h 925170"/>
              <a:gd name="connsiteX2" fmla="*/ 12313 w 517746"/>
              <a:gd name="connsiteY2" fmla="*/ 921122 h 925170"/>
              <a:gd name="connsiteX0" fmla="*/ 0 w 524122"/>
              <a:gd name="connsiteY0" fmla="*/ 0 h 925507"/>
              <a:gd name="connsiteX1" fmla="*/ 517734 w 524122"/>
              <a:gd name="connsiteY1" fmla="*/ 447387 h 925507"/>
              <a:gd name="connsiteX2" fmla="*/ 12313 w 524122"/>
              <a:gd name="connsiteY2" fmla="*/ 921122 h 925507"/>
              <a:gd name="connsiteX0" fmla="*/ 0 w 524649"/>
              <a:gd name="connsiteY0" fmla="*/ 0 h 937650"/>
              <a:gd name="connsiteX1" fmla="*/ 517734 w 524649"/>
              <a:gd name="connsiteY1" fmla="*/ 447387 h 937650"/>
              <a:gd name="connsiteX2" fmla="*/ 12313 w 524649"/>
              <a:gd name="connsiteY2" fmla="*/ 921122 h 937650"/>
              <a:gd name="connsiteX0" fmla="*/ 0 w 524648"/>
              <a:gd name="connsiteY0" fmla="*/ 0 h 930164"/>
              <a:gd name="connsiteX1" fmla="*/ 517734 w 524648"/>
              <a:gd name="connsiteY1" fmla="*/ 447387 h 930164"/>
              <a:gd name="connsiteX2" fmla="*/ 12313 w 524648"/>
              <a:gd name="connsiteY2" fmla="*/ 921122 h 930164"/>
              <a:gd name="connsiteX0" fmla="*/ 0 w 521878"/>
              <a:gd name="connsiteY0" fmla="*/ 0 h 933163"/>
              <a:gd name="connsiteX1" fmla="*/ 517734 w 521878"/>
              <a:gd name="connsiteY1" fmla="*/ 447387 h 933163"/>
              <a:gd name="connsiteX2" fmla="*/ 12313 w 521878"/>
              <a:gd name="connsiteY2" fmla="*/ 921122 h 933163"/>
              <a:gd name="connsiteX0" fmla="*/ 0 w 702414"/>
              <a:gd name="connsiteY0" fmla="*/ 0 h 934121"/>
              <a:gd name="connsiteX1" fmla="*/ 699828 w 702414"/>
              <a:gd name="connsiteY1" fmla="*/ 471337 h 934121"/>
              <a:gd name="connsiteX2" fmla="*/ 12313 w 702414"/>
              <a:gd name="connsiteY2" fmla="*/ 921122 h 934121"/>
              <a:gd name="connsiteX0" fmla="*/ 0 w 723902"/>
              <a:gd name="connsiteY0" fmla="*/ 0 h 932842"/>
              <a:gd name="connsiteX1" fmla="*/ 699828 w 723902"/>
              <a:gd name="connsiteY1" fmla="*/ 471337 h 932842"/>
              <a:gd name="connsiteX2" fmla="*/ 12313 w 723902"/>
              <a:gd name="connsiteY2" fmla="*/ 921122 h 932842"/>
              <a:gd name="connsiteX0" fmla="*/ 0 w 703294"/>
              <a:gd name="connsiteY0" fmla="*/ 0 h 932613"/>
              <a:gd name="connsiteX1" fmla="*/ 699828 w 703294"/>
              <a:gd name="connsiteY1" fmla="*/ 471337 h 932613"/>
              <a:gd name="connsiteX2" fmla="*/ 12313 w 703294"/>
              <a:gd name="connsiteY2" fmla="*/ 921122 h 932613"/>
              <a:gd name="connsiteX0" fmla="*/ 0 w 997239"/>
              <a:gd name="connsiteY0" fmla="*/ 0 h 932857"/>
              <a:gd name="connsiteX1" fmla="*/ 995073 w 997239"/>
              <a:gd name="connsiteY1" fmla="*/ 478335 h 932857"/>
              <a:gd name="connsiteX2" fmla="*/ 12313 w 997239"/>
              <a:gd name="connsiteY2" fmla="*/ 921122 h 93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7239" h="932857">
                <a:moveTo>
                  <a:pt x="0" y="0"/>
                </a:moveTo>
                <a:cubicBezTo>
                  <a:pt x="271848" y="104003"/>
                  <a:pt x="947500" y="224587"/>
                  <a:pt x="995073" y="478335"/>
                </a:cubicBezTo>
                <a:cubicBezTo>
                  <a:pt x="1042646" y="732083"/>
                  <a:pt x="294452" y="991600"/>
                  <a:pt x="12313" y="921122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ACD5EF3-55F4-8F47-A7B8-BB3905ED9934}"/>
              </a:ext>
            </a:extLst>
          </p:cNvPr>
          <p:cNvSpPr txBox="1"/>
          <p:nvPr/>
        </p:nvSpPr>
        <p:spPr>
          <a:xfrm>
            <a:off x="7837281" y="2605296"/>
            <a:ext cx="2727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Diet pattern 0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8712A3A-217B-3348-B858-6B433964B254}"/>
              </a:ext>
            </a:extLst>
          </p:cNvPr>
          <p:cNvSpPr/>
          <p:nvPr/>
        </p:nvSpPr>
        <p:spPr>
          <a:xfrm>
            <a:off x="7953666" y="3870687"/>
            <a:ext cx="900000" cy="2434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AF7306E-450F-074D-97D2-86400D4C37E9}"/>
              </a:ext>
            </a:extLst>
          </p:cNvPr>
          <p:cNvSpPr/>
          <p:nvPr/>
        </p:nvSpPr>
        <p:spPr>
          <a:xfrm>
            <a:off x="7953666" y="4199936"/>
            <a:ext cx="396000" cy="1463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3F7A6-AE40-9F45-A2F3-513C3CBC9682}"/>
              </a:ext>
            </a:extLst>
          </p:cNvPr>
          <p:cNvSpPr/>
          <p:nvPr/>
        </p:nvSpPr>
        <p:spPr>
          <a:xfrm>
            <a:off x="8106066" y="4383021"/>
            <a:ext cx="396000" cy="1463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544ADB-E101-684B-8ABE-8DC658F44CFD}"/>
              </a:ext>
            </a:extLst>
          </p:cNvPr>
          <p:cNvSpPr txBox="1"/>
          <p:nvPr/>
        </p:nvSpPr>
        <p:spPr>
          <a:xfrm>
            <a:off x="10708940" y="1959489"/>
            <a:ext cx="1142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Read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7945942-910A-AC4E-B0FE-82BFB58B7524}"/>
              </a:ext>
            </a:extLst>
          </p:cNvPr>
          <p:cNvSpPr/>
          <p:nvPr/>
        </p:nvSpPr>
        <p:spPr>
          <a:xfrm>
            <a:off x="10941251" y="3109190"/>
            <a:ext cx="1620000" cy="243420"/>
          </a:xfrm>
          <a:prstGeom prst="rect">
            <a:avLst/>
          </a:prstGeom>
          <a:solidFill>
            <a:srgbClr val="4FC3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5E15116-F896-8344-80AA-BB917D985000}"/>
              </a:ext>
            </a:extLst>
          </p:cNvPr>
          <p:cNvSpPr/>
          <p:nvPr/>
        </p:nvSpPr>
        <p:spPr>
          <a:xfrm>
            <a:off x="10795949" y="2429488"/>
            <a:ext cx="1620000" cy="2434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B0A8892-EE7D-164B-8100-5C47F57A88FA}"/>
              </a:ext>
            </a:extLst>
          </p:cNvPr>
          <p:cNvSpPr txBox="1"/>
          <p:nvPr/>
        </p:nvSpPr>
        <p:spPr>
          <a:xfrm>
            <a:off x="10876052" y="2992151"/>
            <a:ext cx="1778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1010101010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DE7F05C-AE36-F34C-AE63-C8AAB3E4A059}"/>
              </a:ext>
            </a:extLst>
          </p:cNvPr>
          <p:cNvSpPr txBox="1"/>
          <p:nvPr/>
        </p:nvSpPr>
        <p:spPr>
          <a:xfrm>
            <a:off x="10836442" y="3404386"/>
            <a:ext cx="2984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Patterned read 1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00BA121-0DBC-7840-8E80-8F089DEC58B2}"/>
              </a:ext>
            </a:extLst>
          </p:cNvPr>
          <p:cNvSpPr txBox="1"/>
          <p:nvPr/>
        </p:nvSpPr>
        <p:spPr>
          <a:xfrm>
            <a:off x="11215232" y="2587965"/>
            <a:ext cx="2535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Diet pattern 1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DAB85E28-C8EA-1644-8B48-DDDA00041453}"/>
              </a:ext>
            </a:extLst>
          </p:cNvPr>
          <p:cNvSpPr/>
          <p:nvPr/>
        </p:nvSpPr>
        <p:spPr>
          <a:xfrm>
            <a:off x="10954419" y="3868201"/>
            <a:ext cx="900000" cy="2434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3E8AA21-5112-3A47-929F-AE56787980D0}"/>
              </a:ext>
            </a:extLst>
          </p:cNvPr>
          <p:cNvSpPr/>
          <p:nvPr/>
        </p:nvSpPr>
        <p:spPr>
          <a:xfrm>
            <a:off x="10954419" y="4197450"/>
            <a:ext cx="396000" cy="1463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7BA71E7C-C67A-6746-A9FF-FC089661EA15}"/>
              </a:ext>
            </a:extLst>
          </p:cNvPr>
          <p:cNvSpPr/>
          <p:nvPr/>
        </p:nvSpPr>
        <p:spPr>
          <a:xfrm>
            <a:off x="11106819" y="4380535"/>
            <a:ext cx="396000" cy="1463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3B8F0226-94EC-D641-AAC0-F017E8429492}"/>
              </a:ext>
            </a:extLst>
          </p:cNvPr>
          <p:cNvCxnSpPr>
            <a:cxnSpLocks/>
          </p:cNvCxnSpPr>
          <p:nvPr/>
        </p:nvCxnSpPr>
        <p:spPr>
          <a:xfrm flipV="1">
            <a:off x="10943024" y="2675692"/>
            <a:ext cx="0" cy="430418"/>
          </a:xfrm>
          <a:prstGeom prst="line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ounded Rectangle 136">
            <a:extLst>
              <a:ext uri="{FF2B5EF4-FFF2-40B4-BE49-F238E27FC236}">
                <a16:creationId xmlns:a16="http://schemas.microsoft.com/office/drawing/2014/main" id="{7F8C3E1D-E7BE-CC4E-A957-8A399F1074A3}"/>
              </a:ext>
            </a:extLst>
          </p:cNvPr>
          <p:cNvSpPr/>
          <p:nvPr/>
        </p:nvSpPr>
        <p:spPr>
          <a:xfrm>
            <a:off x="10883285" y="6054630"/>
            <a:ext cx="2555507" cy="1022496"/>
          </a:xfrm>
          <a:prstGeom prst="roundRect">
            <a:avLst>
              <a:gd name="adj" fmla="val 778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92 occurrences</a:t>
            </a:r>
          </a:p>
        </p:txBody>
      </p:sp>
      <p:sp>
        <p:nvSpPr>
          <p:cNvPr id="138" name="Freeform 137">
            <a:extLst>
              <a:ext uri="{FF2B5EF4-FFF2-40B4-BE49-F238E27FC236}">
                <a16:creationId xmlns:a16="http://schemas.microsoft.com/office/drawing/2014/main" id="{49BDE648-681A-3D4B-8892-7AE0F0AA1C8C}"/>
              </a:ext>
            </a:extLst>
          </p:cNvPr>
          <p:cNvSpPr/>
          <p:nvPr/>
        </p:nvSpPr>
        <p:spPr>
          <a:xfrm flipH="1">
            <a:off x="10637333" y="6914168"/>
            <a:ext cx="256392" cy="671685"/>
          </a:xfrm>
          <a:custGeom>
            <a:avLst/>
            <a:gdLst>
              <a:gd name="connsiteX0" fmla="*/ 0 w 583219"/>
              <a:gd name="connsiteY0" fmla="*/ 0 h 926756"/>
              <a:gd name="connsiteX1" fmla="*/ 580767 w 583219"/>
              <a:gd name="connsiteY1" fmla="*/ 358346 h 926756"/>
              <a:gd name="connsiteX2" fmla="*/ 222421 w 583219"/>
              <a:gd name="connsiteY2" fmla="*/ 902043 h 926756"/>
              <a:gd name="connsiteX3" fmla="*/ 222421 w 583219"/>
              <a:gd name="connsiteY3" fmla="*/ 902043 h 926756"/>
              <a:gd name="connsiteX4" fmla="*/ 210065 w 583219"/>
              <a:gd name="connsiteY4" fmla="*/ 926756 h 926756"/>
              <a:gd name="connsiteX0" fmla="*/ 0 w 583219"/>
              <a:gd name="connsiteY0" fmla="*/ 0 h 902043"/>
              <a:gd name="connsiteX1" fmla="*/ 580767 w 583219"/>
              <a:gd name="connsiteY1" fmla="*/ 358346 h 902043"/>
              <a:gd name="connsiteX2" fmla="*/ 222421 w 583219"/>
              <a:gd name="connsiteY2" fmla="*/ 902043 h 902043"/>
              <a:gd name="connsiteX3" fmla="*/ 222421 w 583219"/>
              <a:gd name="connsiteY3" fmla="*/ 902043 h 902043"/>
              <a:gd name="connsiteX0" fmla="*/ 25206 w 608425"/>
              <a:gd name="connsiteY0" fmla="*/ 0 h 902043"/>
              <a:gd name="connsiteX1" fmla="*/ 605973 w 608425"/>
              <a:gd name="connsiteY1" fmla="*/ 358346 h 902043"/>
              <a:gd name="connsiteX2" fmla="*/ 247627 w 608425"/>
              <a:gd name="connsiteY2" fmla="*/ 902043 h 902043"/>
              <a:gd name="connsiteX3" fmla="*/ 0 w 608425"/>
              <a:gd name="connsiteY3" fmla="*/ 902043 h 902043"/>
              <a:gd name="connsiteX0" fmla="*/ 25206 w 655961"/>
              <a:gd name="connsiteY0" fmla="*/ 0 h 912994"/>
              <a:gd name="connsiteX1" fmla="*/ 605973 w 655961"/>
              <a:gd name="connsiteY1" fmla="*/ 358346 h 912994"/>
              <a:gd name="connsiteX2" fmla="*/ 625068 w 655961"/>
              <a:gd name="connsiteY2" fmla="*/ 912994 h 912994"/>
              <a:gd name="connsiteX3" fmla="*/ 0 w 655961"/>
              <a:gd name="connsiteY3" fmla="*/ 902043 h 912994"/>
              <a:gd name="connsiteX0" fmla="*/ 25206 w 606013"/>
              <a:gd name="connsiteY0" fmla="*/ 0 h 902043"/>
              <a:gd name="connsiteX1" fmla="*/ 605973 w 606013"/>
              <a:gd name="connsiteY1" fmla="*/ 358346 h 902043"/>
              <a:gd name="connsiteX2" fmla="*/ 0 w 606013"/>
              <a:gd name="connsiteY2" fmla="*/ 902043 h 902043"/>
              <a:gd name="connsiteX0" fmla="*/ 25206 w 606014"/>
              <a:gd name="connsiteY0" fmla="*/ 0 h 902043"/>
              <a:gd name="connsiteX1" fmla="*/ 605973 w 606014"/>
              <a:gd name="connsiteY1" fmla="*/ 358346 h 902043"/>
              <a:gd name="connsiteX2" fmla="*/ 0 w 606014"/>
              <a:gd name="connsiteY2" fmla="*/ 902043 h 902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6014" h="902043">
                <a:moveTo>
                  <a:pt x="25206" y="0"/>
                </a:moveTo>
                <a:cubicBezTo>
                  <a:pt x="297054" y="104003"/>
                  <a:pt x="610174" y="208006"/>
                  <a:pt x="605973" y="358346"/>
                </a:cubicBezTo>
                <a:cubicBezTo>
                  <a:pt x="601772" y="508686"/>
                  <a:pt x="284770" y="838052"/>
                  <a:pt x="0" y="902043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96835AD-05DC-7444-99BA-221BF988124B}"/>
              </a:ext>
            </a:extLst>
          </p:cNvPr>
          <p:cNvSpPr txBox="1"/>
          <p:nvPr/>
        </p:nvSpPr>
        <p:spPr>
          <a:xfrm>
            <a:off x="1843792" y="4911249"/>
            <a:ext cx="4563895" cy="594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067"/>
              </a:lnSpc>
            </a:pPr>
            <a:r>
              <a:rPr lang="en-US" sz="3200" dirty="0"/>
              <a:t>Minimizer seed index</a:t>
            </a:r>
          </a:p>
        </p:txBody>
      </p:sp>
      <p:sp>
        <p:nvSpPr>
          <p:cNvPr id="136" name="Rounded Rectangle 135">
            <a:extLst>
              <a:ext uri="{FF2B5EF4-FFF2-40B4-BE49-F238E27FC236}">
                <a16:creationId xmlns:a16="http://schemas.microsoft.com/office/drawing/2014/main" id="{2B6D15F6-0112-C84D-A43F-660C42C1F6D4}"/>
              </a:ext>
            </a:extLst>
          </p:cNvPr>
          <p:cNvSpPr/>
          <p:nvPr/>
        </p:nvSpPr>
        <p:spPr>
          <a:xfrm>
            <a:off x="7952991" y="5105050"/>
            <a:ext cx="2555507" cy="1022496"/>
          </a:xfrm>
          <a:prstGeom prst="roundRect">
            <a:avLst>
              <a:gd name="adj" fmla="val 778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1 occurrence</a:t>
            </a: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22F5DFBD-4E61-0847-B646-42C32866801A}"/>
              </a:ext>
            </a:extLst>
          </p:cNvPr>
          <p:cNvCxnSpPr>
            <a:cxnSpLocks/>
          </p:cNvCxnSpPr>
          <p:nvPr/>
        </p:nvCxnSpPr>
        <p:spPr>
          <a:xfrm flipH="1">
            <a:off x="8288154" y="4612704"/>
            <a:ext cx="1" cy="432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07846939-AD6C-9F47-B9C0-B07783C8EA61}"/>
              </a:ext>
            </a:extLst>
          </p:cNvPr>
          <p:cNvCxnSpPr>
            <a:cxnSpLocks/>
          </p:cNvCxnSpPr>
          <p:nvPr/>
        </p:nvCxnSpPr>
        <p:spPr>
          <a:xfrm flipH="1">
            <a:off x="11230028" y="4577831"/>
            <a:ext cx="1" cy="1404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AEC7EB43-6CFE-7943-8667-EB6C8FCBAA62}"/>
              </a:ext>
            </a:extLst>
          </p:cNvPr>
          <p:cNvSpPr txBox="1"/>
          <p:nvPr/>
        </p:nvSpPr>
        <p:spPr>
          <a:xfrm>
            <a:off x="2471577" y="10563632"/>
            <a:ext cx="1142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Read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D93E86C-CA36-624E-A555-FD04C21960FC}"/>
              </a:ext>
            </a:extLst>
          </p:cNvPr>
          <p:cNvSpPr/>
          <p:nvPr/>
        </p:nvSpPr>
        <p:spPr>
          <a:xfrm>
            <a:off x="2703888" y="12071559"/>
            <a:ext cx="1620000" cy="243420"/>
          </a:xfrm>
          <a:prstGeom prst="rect">
            <a:avLst/>
          </a:prstGeom>
          <a:solidFill>
            <a:srgbClr val="4FC3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4420E574-8DDB-5F40-BDE9-D7332887F5AF}"/>
              </a:ext>
            </a:extLst>
          </p:cNvPr>
          <p:cNvSpPr/>
          <p:nvPr/>
        </p:nvSpPr>
        <p:spPr>
          <a:xfrm>
            <a:off x="2558586" y="11033631"/>
            <a:ext cx="1620000" cy="2434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1F4A487D-3559-B443-BD94-3B20F6229F39}"/>
              </a:ext>
            </a:extLst>
          </p:cNvPr>
          <p:cNvSpPr txBox="1"/>
          <p:nvPr/>
        </p:nvSpPr>
        <p:spPr>
          <a:xfrm>
            <a:off x="2638689" y="11954520"/>
            <a:ext cx="1778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1010101010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41C9A24C-1D4D-BC41-AD73-19A61AF783A1}"/>
              </a:ext>
            </a:extLst>
          </p:cNvPr>
          <p:cNvSpPr txBox="1"/>
          <p:nvPr/>
        </p:nvSpPr>
        <p:spPr>
          <a:xfrm>
            <a:off x="2623142" y="12366755"/>
            <a:ext cx="2984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Patterned read</a:t>
            </a:r>
          </a:p>
        </p:txBody>
      </p:sp>
      <p:sp>
        <p:nvSpPr>
          <p:cNvPr id="155" name="Freeform 154">
            <a:extLst>
              <a:ext uri="{FF2B5EF4-FFF2-40B4-BE49-F238E27FC236}">
                <a16:creationId xmlns:a16="http://schemas.microsoft.com/office/drawing/2014/main" id="{B3EDAFAE-9220-144E-ABDB-ED574CEA15D0}"/>
              </a:ext>
            </a:extLst>
          </p:cNvPr>
          <p:cNvSpPr/>
          <p:nvPr/>
        </p:nvSpPr>
        <p:spPr>
          <a:xfrm rot="21196651" flipH="1">
            <a:off x="2206857" y="11213369"/>
            <a:ext cx="367207" cy="1696620"/>
          </a:xfrm>
          <a:custGeom>
            <a:avLst/>
            <a:gdLst>
              <a:gd name="connsiteX0" fmla="*/ 0 w 583219"/>
              <a:gd name="connsiteY0" fmla="*/ 0 h 926756"/>
              <a:gd name="connsiteX1" fmla="*/ 580767 w 583219"/>
              <a:gd name="connsiteY1" fmla="*/ 358346 h 926756"/>
              <a:gd name="connsiteX2" fmla="*/ 222421 w 583219"/>
              <a:gd name="connsiteY2" fmla="*/ 902043 h 926756"/>
              <a:gd name="connsiteX3" fmla="*/ 222421 w 583219"/>
              <a:gd name="connsiteY3" fmla="*/ 902043 h 926756"/>
              <a:gd name="connsiteX4" fmla="*/ 210065 w 583219"/>
              <a:gd name="connsiteY4" fmla="*/ 926756 h 926756"/>
              <a:gd name="connsiteX0" fmla="*/ 0 w 635473"/>
              <a:gd name="connsiteY0" fmla="*/ 0 h 926756"/>
              <a:gd name="connsiteX1" fmla="*/ 633293 w 635473"/>
              <a:gd name="connsiteY1" fmla="*/ 421947 h 926756"/>
              <a:gd name="connsiteX2" fmla="*/ 222421 w 635473"/>
              <a:gd name="connsiteY2" fmla="*/ 902043 h 926756"/>
              <a:gd name="connsiteX3" fmla="*/ 222421 w 635473"/>
              <a:gd name="connsiteY3" fmla="*/ 902043 h 926756"/>
              <a:gd name="connsiteX4" fmla="*/ 210065 w 635473"/>
              <a:gd name="connsiteY4" fmla="*/ 926756 h 926756"/>
              <a:gd name="connsiteX0" fmla="*/ 0 w 635473"/>
              <a:gd name="connsiteY0" fmla="*/ 0 h 902043"/>
              <a:gd name="connsiteX1" fmla="*/ 633293 w 635473"/>
              <a:gd name="connsiteY1" fmla="*/ 421947 h 902043"/>
              <a:gd name="connsiteX2" fmla="*/ 222421 w 635473"/>
              <a:gd name="connsiteY2" fmla="*/ 902043 h 902043"/>
              <a:gd name="connsiteX3" fmla="*/ 222421 w 635473"/>
              <a:gd name="connsiteY3" fmla="*/ 902043 h 902043"/>
              <a:gd name="connsiteX0" fmla="*/ 0 w 635473"/>
              <a:gd name="connsiteY0" fmla="*/ 0 h 902043"/>
              <a:gd name="connsiteX1" fmla="*/ 633293 w 635473"/>
              <a:gd name="connsiteY1" fmla="*/ 421947 h 902043"/>
              <a:gd name="connsiteX2" fmla="*/ 222421 w 635473"/>
              <a:gd name="connsiteY2" fmla="*/ 902043 h 902043"/>
              <a:gd name="connsiteX3" fmla="*/ 443035 w 635473"/>
              <a:gd name="connsiteY3" fmla="*/ 806642 h 902043"/>
              <a:gd name="connsiteX0" fmla="*/ 0 w 635473"/>
              <a:gd name="connsiteY0" fmla="*/ 0 h 902043"/>
              <a:gd name="connsiteX1" fmla="*/ 633293 w 635473"/>
              <a:gd name="connsiteY1" fmla="*/ 421947 h 902043"/>
              <a:gd name="connsiteX2" fmla="*/ 222421 w 635473"/>
              <a:gd name="connsiteY2" fmla="*/ 902043 h 902043"/>
              <a:gd name="connsiteX3" fmla="*/ 443035 w 635473"/>
              <a:gd name="connsiteY3" fmla="*/ 806642 h 902043"/>
              <a:gd name="connsiteX0" fmla="*/ 0 w 635473"/>
              <a:gd name="connsiteY0" fmla="*/ 0 h 1065882"/>
              <a:gd name="connsiteX1" fmla="*/ 633293 w 635473"/>
              <a:gd name="connsiteY1" fmla="*/ 421947 h 1065882"/>
              <a:gd name="connsiteX2" fmla="*/ 222421 w 635473"/>
              <a:gd name="connsiteY2" fmla="*/ 902043 h 1065882"/>
              <a:gd name="connsiteX3" fmla="*/ 422024 w 635473"/>
              <a:gd name="connsiteY3" fmla="*/ 1022884 h 1065882"/>
              <a:gd name="connsiteX0" fmla="*/ 0 w 646220"/>
              <a:gd name="connsiteY0" fmla="*/ 0 h 1022884"/>
              <a:gd name="connsiteX1" fmla="*/ 633293 w 646220"/>
              <a:gd name="connsiteY1" fmla="*/ 421947 h 1022884"/>
              <a:gd name="connsiteX2" fmla="*/ 422024 w 646220"/>
              <a:gd name="connsiteY2" fmla="*/ 1022884 h 1022884"/>
              <a:gd name="connsiteX0" fmla="*/ 0 w 635193"/>
              <a:gd name="connsiteY0" fmla="*/ 0 h 940203"/>
              <a:gd name="connsiteX1" fmla="*/ 633293 w 635193"/>
              <a:gd name="connsiteY1" fmla="*/ 421947 h 940203"/>
              <a:gd name="connsiteX2" fmla="*/ 201410 w 635193"/>
              <a:gd name="connsiteY2" fmla="*/ 940203 h 940203"/>
              <a:gd name="connsiteX0" fmla="*/ 0 w 635768"/>
              <a:gd name="connsiteY0" fmla="*/ 0 h 940211"/>
              <a:gd name="connsiteX1" fmla="*/ 633293 w 635768"/>
              <a:gd name="connsiteY1" fmla="*/ 421947 h 940211"/>
              <a:gd name="connsiteX2" fmla="*/ 201410 w 635768"/>
              <a:gd name="connsiteY2" fmla="*/ 940203 h 940211"/>
              <a:gd name="connsiteX0" fmla="*/ 0 w 633299"/>
              <a:gd name="connsiteY0" fmla="*/ 0 h 921130"/>
              <a:gd name="connsiteX1" fmla="*/ 633293 w 633299"/>
              <a:gd name="connsiteY1" fmla="*/ 421947 h 921130"/>
              <a:gd name="connsiteX2" fmla="*/ 12313 w 633299"/>
              <a:gd name="connsiteY2" fmla="*/ 921122 h 921130"/>
              <a:gd name="connsiteX0" fmla="*/ 0 w 633300"/>
              <a:gd name="connsiteY0" fmla="*/ 0 h 924930"/>
              <a:gd name="connsiteX1" fmla="*/ 633293 w 633300"/>
              <a:gd name="connsiteY1" fmla="*/ 421947 h 924930"/>
              <a:gd name="connsiteX2" fmla="*/ 12313 w 633300"/>
              <a:gd name="connsiteY2" fmla="*/ 921122 h 924930"/>
              <a:gd name="connsiteX0" fmla="*/ 0 w 517746"/>
              <a:gd name="connsiteY0" fmla="*/ 0 h 925170"/>
              <a:gd name="connsiteX1" fmla="*/ 517734 w 517746"/>
              <a:gd name="connsiteY1" fmla="*/ 447387 h 925170"/>
              <a:gd name="connsiteX2" fmla="*/ 12313 w 517746"/>
              <a:gd name="connsiteY2" fmla="*/ 921122 h 925170"/>
              <a:gd name="connsiteX0" fmla="*/ 0 w 524122"/>
              <a:gd name="connsiteY0" fmla="*/ 0 h 925507"/>
              <a:gd name="connsiteX1" fmla="*/ 517734 w 524122"/>
              <a:gd name="connsiteY1" fmla="*/ 447387 h 925507"/>
              <a:gd name="connsiteX2" fmla="*/ 12313 w 524122"/>
              <a:gd name="connsiteY2" fmla="*/ 921122 h 925507"/>
              <a:gd name="connsiteX0" fmla="*/ 0 w 524649"/>
              <a:gd name="connsiteY0" fmla="*/ 0 h 937650"/>
              <a:gd name="connsiteX1" fmla="*/ 517734 w 524649"/>
              <a:gd name="connsiteY1" fmla="*/ 447387 h 937650"/>
              <a:gd name="connsiteX2" fmla="*/ 12313 w 524649"/>
              <a:gd name="connsiteY2" fmla="*/ 921122 h 937650"/>
              <a:gd name="connsiteX0" fmla="*/ 0 w 524648"/>
              <a:gd name="connsiteY0" fmla="*/ 0 h 930164"/>
              <a:gd name="connsiteX1" fmla="*/ 517734 w 524648"/>
              <a:gd name="connsiteY1" fmla="*/ 447387 h 930164"/>
              <a:gd name="connsiteX2" fmla="*/ 12313 w 524648"/>
              <a:gd name="connsiteY2" fmla="*/ 921122 h 930164"/>
              <a:gd name="connsiteX0" fmla="*/ 0 w 521878"/>
              <a:gd name="connsiteY0" fmla="*/ 0 h 933163"/>
              <a:gd name="connsiteX1" fmla="*/ 517734 w 521878"/>
              <a:gd name="connsiteY1" fmla="*/ 447387 h 933163"/>
              <a:gd name="connsiteX2" fmla="*/ 12313 w 521878"/>
              <a:gd name="connsiteY2" fmla="*/ 921122 h 933163"/>
              <a:gd name="connsiteX0" fmla="*/ 0 w 702414"/>
              <a:gd name="connsiteY0" fmla="*/ 0 h 934121"/>
              <a:gd name="connsiteX1" fmla="*/ 699828 w 702414"/>
              <a:gd name="connsiteY1" fmla="*/ 471337 h 934121"/>
              <a:gd name="connsiteX2" fmla="*/ 12313 w 702414"/>
              <a:gd name="connsiteY2" fmla="*/ 921122 h 934121"/>
              <a:gd name="connsiteX0" fmla="*/ 0 w 723902"/>
              <a:gd name="connsiteY0" fmla="*/ 0 h 932842"/>
              <a:gd name="connsiteX1" fmla="*/ 699828 w 723902"/>
              <a:gd name="connsiteY1" fmla="*/ 471337 h 932842"/>
              <a:gd name="connsiteX2" fmla="*/ 12313 w 723902"/>
              <a:gd name="connsiteY2" fmla="*/ 921122 h 932842"/>
              <a:gd name="connsiteX0" fmla="*/ 0 w 703294"/>
              <a:gd name="connsiteY0" fmla="*/ 0 h 932613"/>
              <a:gd name="connsiteX1" fmla="*/ 699828 w 703294"/>
              <a:gd name="connsiteY1" fmla="*/ 471337 h 932613"/>
              <a:gd name="connsiteX2" fmla="*/ 12313 w 703294"/>
              <a:gd name="connsiteY2" fmla="*/ 921122 h 932613"/>
              <a:gd name="connsiteX0" fmla="*/ 0 w 1540784"/>
              <a:gd name="connsiteY0" fmla="*/ 0 h 932725"/>
              <a:gd name="connsiteX1" fmla="*/ 1539503 w 1540784"/>
              <a:gd name="connsiteY1" fmla="*/ 474586 h 932725"/>
              <a:gd name="connsiteX2" fmla="*/ 12313 w 1540784"/>
              <a:gd name="connsiteY2" fmla="*/ 921122 h 932725"/>
              <a:gd name="connsiteX0" fmla="*/ 0 w 2010579"/>
              <a:gd name="connsiteY0" fmla="*/ 0 h 931439"/>
              <a:gd name="connsiteX1" fmla="*/ 2009634 w 2010579"/>
              <a:gd name="connsiteY1" fmla="*/ 433282 h 931439"/>
              <a:gd name="connsiteX2" fmla="*/ 12313 w 2010579"/>
              <a:gd name="connsiteY2" fmla="*/ 921122 h 931439"/>
              <a:gd name="connsiteX0" fmla="*/ 0 w 2010579"/>
              <a:gd name="connsiteY0" fmla="*/ 0 h 931439"/>
              <a:gd name="connsiteX1" fmla="*/ 2009634 w 2010579"/>
              <a:gd name="connsiteY1" fmla="*/ 433282 h 931439"/>
              <a:gd name="connsiteX2" fmla="*/ 12313 w 2010579"/>
              <a:gd name="connsiteY2" fmla="*/ 921122 h 931439"/>
              <a:gd name="connsiteX0" fmla="*/ 0 w 3168338"/>
              <a:gd name="connsiteY0" fmla="*/ 0 h 931800"/>
              <a:gd name="connsiteX1" fmla="*/ 3167767 w 3168338"/>
              <a:gd name="connsiteY1" fmla="*/ 445840 h 931800"/>
              <a:gd name="connsiteX2" fmla="*/ 12313 w 3168338"/>
              <a:gd name="connsiteY2" fmla="*/ 921122 h 9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68338" h="931800">
                <a:moveTo>
                  <a:pt x="0" y="0"/>
                </a:moveTo>
                <a:cubicBezTo>
                  <a:pt x="1902167" y="11033"/>
                  <a:pt x="3120194" y="192092"/>
                  <a:pt x="3167767" y="445840"/>
                </a:cubicBezTo>
                <a:cubicBezTo>
                  <a:pt x="3215340" y="699588"/>
                  <a:pt x="294452" y="991600"/>
                  <a:pt x="12313" y="921122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27AB0C2-03F3-1F42-919F-218B2DFACF70}"/>
              </a:ext>
            </a:extLst>
          </p:cNvPr>
          <p:cNvSpPr txBox="1"/>
          <p:nvPr/>
        </p:nvSpPr>
        <p:spPr>
          <a:xfrm>
            <a:off x="2654526" y="11584218"/>
            <a:ext cx="2672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Diet pattern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A00C6FF0-210B-784E-9806-AA4CB8176D9F}"/>
              </a:ext>
            </a:extLst>
          </p:cNvPr>
          <p:cNvSpPr/>
          <p:nvPr/>
        </p:nvSpPr>
        <p:spPr>
          <a:xfrm>
            <a:off x="2717056" y="12830570"/>
            <a:ext cx="900000" cy="2434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F7E38672-D091-9C4B-825C-DFBE308E27F3}"/>
              </a:ext>
            </a:extLst>
          </p:cNvPr>
          <p:cNvSpPr/>
          <p:nvPr/>
        </p:nvSpPr>
        <p:spPr>
          <a:xfrm>
            <a:off x="2717056" y="13159819"/>
            <a:ext cx="396000" cy="1463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C0ACBF32-9090-4D4B-B4D1-6B766D166651}"/>
              </a:ext>
            </a:extLst>
          </p:cNvPr>
          <p:cNvSpPr/>
          <p:nvPr/>
        </p:nvSpPr>
        <p:spPr>
          <a:xfrm>
            <a:off x="2869456" y="13342904"/>
            <a:ext cx="396000" cy="1463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862F5DA-4941-8D43-9A50-F5E8C9D3FB9D}"/>
              </a:ext>
            </a:extLst>
          </p:cNvPr>
          <p:cNvCxnSpPr>
            <a:cxnSpLocks/>
          </p:cNvCxnSpPr>
          <p:nvPr/>
        </p:nvCxnSpPr>
        <p:spPr>
          <a:xfrm flipV="1">
            <a:off x="2705661" y="11282915"/>
            <a:ext cx="0" cy="788644"/>
          </a:xfrm>
          <a:prstGeom prst="line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D4901B02-0EF6-F04C-ACF7-F4C1EA9C96F2}"/>
              </a:ext>
            </a:extLst>
          </p:cNvPr>
          <p:cNvSpPr/>
          <p:nvPr/>
        </p:nvSpPr>
        <p:spPr>
          <a:xfrm>
            <a:off x="3010258" y="13526394"/>
            <a:ext cx="396000" cy="1463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58F556D4-96FA-314D-903B-B36C464E3031}"/>
              </a:ext>
            </a:extLst>
          </p:cNvPr>
          <p:cNvCxnSpPr>
            <a:cxnSpLocks/>
          </p:cNvCxnSpPr>
          <p:nvPr/>
        </p:nvCxnSpPr>
        <p:spPr>
          <a:xfrm flipV="1">
            <a:off x="2558586" y="11282915"/>
            <a:ext cx="0" cy="788644"/>
          </a:xfrm>
          <a:prstGeom prst="line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7CE4CCCF-4A5E-0D46-B6D1-CE2EC99C8F13}"/>
              </a:ext>
            </a:extLst>
          </p:cNvPr>
          <p:cNvSpPr txBox="1"/>
          <p:nvPr/>
        </p:nvSpPr>
        <p:spPr>
          <a:xfrm>
            <a:off x="2912543" y="11212593"/>
            <a:ext cx="3280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Alignment index</a:t>
            </a: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3909E93F-2C49-764E-9E2C-8CFB084A2A9F}"/>
              </a:ext>
            </a:extLst>
          </p:cNvPr>
          <p:cNvCxnSpPr/>
          <p:nvPr/>
        </p:nvCxnSpPr>
        <p:spPr>
          <a:xfrm>
            <a:off x="2525481" y="11481884"/>
            <a:ext cx="216000" cy="0"/>
          </a:xfrm>
          <a:prstGeom prst="straightConnector1">
            <a:avLst/>
          </a:prstGeom>
          <a:ln w="28575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A519805B-D30F-D848-9E01-5E2225BA7953}"/>
              </a:ext>
            </a:extLst>
          </p:cNvPr>
          <p:cNvCxnSpPr/>
          <p:nvPr/>
        </p:nvCxnSpPr>
        <p:spPr>
          <a:xfrm>
            <a:off x="2351989" y="11481884"/>
            <a:ext cx="216000" cy="0"/>
          </a:xfrm>
          <a:prstGeom prst="straightConnector1">
            <a:avLst/>
          </a:prstGeom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5CA7CD1-FE54-7344-96E3-7DC455A2E443}"/>
              </a:ext>
            </a:extLst>
          </p:cNvPr>
          <p:cNvCxnSpPr>
            <a:cxnSpLocks/>
          </p:cNvCxnSpPr>
          <p:nvPr/>
        </p:nvCxnSpPr>
        <p:spPr>
          <a:xfrm flipH="1">
            <a:off x="2707576" y="11481884"/>
            <a:ext cx="216000" cy="0"/>
          </a:xfrm>
          <a:prstGeom prst="straightConnector1">
            <a:avLst/>
          </a:prstGeom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29F8CB8B-7F00-4B47-AAA1-F432B7642292}"/>
              </a:ext>
            </a:extLst>
          </p:cNvPr>
          <p:cNvCxnSpPr>
            <a:cxnSpLocks/>
          </p:cNvCxnSpPr>
          <p:nvPr/>
        </p:nvCxnSpPr>
        <p:spPr>
          <a:xfrm flipH="1">
            <a:off x="3405467" y="13745368"/>
            <a:ext cx="1" cy="468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66773FB4-BE7D-5D49-9EDB-18FC66B52C94}"/>
              </a:ext>
            </a:extLst>
          </p:cNvPr>
          <p:cNvCxnSpPr>
            <a:cxnSpLocks/>
          </p:cNvCxnSpPr>
          <p:nvPr/>
        </p:nvCxnSpPr>
        <p:spPr>
          <a:xfrm flipV="1">
            <a:off x="10794034" y="2675692"/>
            <a:ext cx="0" cy="430418"/>
          </a:xfrm>
          <a:prstGeom prst="line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86F026C1-876D-E64D-9899-116AF65D9F71}"/>
              </a:ext>
            </a:extLst>
          </p:cNvPr>
          <p:cNvCxnSpPr/>
          <p:nvPr/>
        </p:nvCxnSpPr>
        <p:spPr>
          <a:xfrm>
            <a:off x="10760929" y="2742817"/>
            <a:ext cx="216000" cy="0"/>
          </a:xfrm>
          <a:prstGeom prst="straightConnector1">
            <a:avLst/>
          </a:prstGeom>
          <a:ln w="28575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2FE4BA75-25BF-5C41-BE93-482DF925713F}"/>
              </a:ext>
            </a:extLst>
          </p:cNvPr>
          <p:cNvCxnSpPr/>
          <p:nvPr/>
        </p:nvCxnSpPr>
        <p:spPr>
          <a:xfrm>
            <a:off x="10587437" y="2742817"/>
            <a:ext cx="216000" cy="0"/>
          </a:xfrm>
          <a:prstGeom prst="straightConnector1">
            <a:avLst/>
          </a:prstGeom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567E8C5C-8AF8-F546-82DF-C9C174751DB7}"/>
              </a:ext>
            </a:extLst>
          </p:cNvPr>
          <p:cNvCxnSpPr>
            <a:cxnSpLocks/>
          </p:cNvCxnSpPr>
          <p:nvPr/>
        </p:nvCxnSpPr>
        <p:spPr>
          <a:xfrm flipH="1">
            <a:off x="10943024" y="2742817"/>
            <a:ext cx="216000" cy="0"/>
          </a:xfrm>
          <a:prstGeom prst="straightConnector1">
            <a:avLst/>
          </a:prstGeom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709420D8-2247-AF48-A3F0-9B25957FAB26}"/>
              </a:ext>
            </a:extLst>
          </p:cNvPr>
          <p:cNvSpPr/>
          <p:nvPr/>
        </p:nvSpPr>
        <p:spPr>
          <a:xfrm>
            <a:off x="8589754" y="10232627"/>
            <a:ext cx="4052364" cy="555014"/>
          </a:xfrm>
          <a:prstGeom prst="roundRect">
            <a:avLst>
              <a:gd name="adj" fmla="val 778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B9E7F09A-2AEF-9040-9CE7-5E12E2DF1E8E}"/>
              </a:ext>
            </a:extLst>
          </p:cNvPr>
          <p:cNvCxnSpPr>
            <a:cxnSpLocks/>
          </p:cNvCxnSpPr>
          <p:nvPr/>
        </p:nvCxnSpPr>
        <p:spPr>
          <a:xfrm rot="5400000">
            <a:off x="12195945" y="10312015"/>
            <a:ext cx="0" cy="396247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CE4DC220-2431-A24A-AE48-22015923A9EF}"/>
              </a:ext>
            </a:extLst>
          </p:cNvPr>
          <p:cNvSpPr txBox="1"/>
          <p:nvPr/>
        </p:nvSpPr>
        <p:spPr>
          <a:xfrm>
            <a:off x="8685174" y="10269800"/>
            <a:ext cx="3323226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60"/>
              </a:lnSpc>
            </a:pPr>
            <a:r>
              <a:rPr lang="en-US" sz="3000" dirty="0"/>
              <a:t>3, 5, 15, 19, 23, 25,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3630C96E-F666-E54C-AD33-DC67262B5B1A}"/>
              </a:ext>
            </a:extLst>
          </p:cNvPr>
          <p:cNvSpPr/>
          <p:nvPr/>
        </p:nvSpPr>
        <p:spPr>
          <a:xfrm>
            <a:off x="9510683" y="10519876"/>
            <a:ext cx="4924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rial" panose="020B0604020202020204" pitchFamily="34" charset="0"/>
              </a:rPr>
              <a:t>✓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2428EC23-0D72-DD46-8BD0-3045E5E70D16}"/>
              </a:ext>
            </a:extLst>
          </p:cNvPr>
          <p:cNvSpPr/>
          <p:nvPr/>
        </p:nvSpPr>
        <p:spPr>
          <a:xfrm>
            <a:off x="8597822" y="10519876"/>
            <a:ext cx="5196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</a:rPr>
              <a:t>✕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3CDDCE5A-645E-A34D-9BCB-753DD55D68B5}"/>
              </a:ext>
            </a:extLst>
          </p:cNvPr>
          <p:cNvSpPr/>
          <p:nvPr/>
        </p:nvSpPr>
        <p:spPr>
          <a:xfrm>
            <a:off x="9017689" y="10519876"/>
            <a:ext cx="5196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</a:rPr>
              <a:t>✕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44F72481-4EE9-2E43-8CC7-830FFE42A73E}"/>
              </a:ext>
            </a:extLst>
          </p:cNvPr>
          <p:cNvSpPr/>
          <p:nvPr/>
        </p:nvSpPr>
        <p:spPr>
          <a:xfrm>
            <a:off x="10077018" y="10519876"/>
            <a:ext cx="4924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rial" panose="020B0604020202020204" pitchFamily="34" charset="0"/>
              </a:rPr>
              <a:t>✓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DD02ECB9-4E74-434E-81A9-D8836BD1A17C}"/>
              </a:ext>
            </a:extLst>
          </p:cNvPr>
          <p:cNvSpPr/>
          <p:nvPr/>
        </p:nvSpPr>
        <p:spPr>
          <a:xfrm>
            <a:off x="10636884" y="10519876"/>
            <a:ext cx="4924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rial" panose="020B0604020202020204" pitchFamily="34" charset="0"/>
              </a:rPr>
              <a:t>✓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9B65A3B0-121D-3A42-B9B4-C486BC307FA3}"/>
              </a:ext>
            </a:extLst>
          </p:cNvPr>
          <p:cNvSpPr/>
          <p:nvPr/>
        </p:nvSpPr>
        <p:spPr>
          <a:xfrm>
            <a:off x="11170095" y="10519876"/>
            <a:ext cx="4924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rial" panose="020B0604020202020204" pitchFamily="34" charset="0"/>
              </a:rPr>
              <a:t>✓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C2CF25DF-692A-9440-88F7-6106DA0829D4}"/>
              </a:ext>
            </a:extLst>
          </p:cNvPr>
          <p:cNvSpPr txBox="1"/>
          <p:nvPr/>
        </p:nvSpPr>
        <p:spPr>
          <a:xfrm>
            <a:off x="9737474" y="11153540"/>
            <a:ext cx="3306355" cy="829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40"/>
              </a:lnSpc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15 is a potential mapping location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3" name="Freeform 202">
            <a:extLst>
              <a:ext uri="{FF2B5EF4-FFF2-40B4-BE49-F238E27FC236}">
                <a16:creationId xmlns:a16="http://schemas.microsoft.com/office/drawing/2014/main" id="{60EC89FE-89BC-1C4A-B29A-17EF3871EDC6}"/>
              </a:ext>
            </a:extLst>
          </p:cNvPr>
          <p:cNvSpPr/>
          <p:nvPr/>
        </p:nvSpPr>
        <p:spPr>
          <a:xfrm flipH="1">
            <a:off x="9478773" y="10878666"/>
            <a:ext cx="300617" cy="660558"/>
          </a:xfrm>
          <a:custGeom>
            <a:avLst/>
            <a:gdLst>
              <a:gd name="connsiteX0" fmla="*/ 0 w 583219"/>
              <a:gd name="connsiteY0" fmla="*/ 0 h 926756"/>
              <a:gd name="connsiteX1" fmla="*/ 580767 w 583219"/>
              <a:gd name="connsiteY1" fmla="*/ 358346 h 926756"/>
              <a:gd name="connsiteX2" fmla="*/ 222421 w 583219"/>
              <a:gd name="connsiteY2" fmla="*/ 902043 h 926756"/>
              <a:gd name="connsiteX3" fmla="*/ 222421 w 583219"/>
              <a:gd name="connsiteY3" fmla="*/ 902043 h 926756"/>
              <a:gd name="connsiteX4" fmla="*/ 210065 w 583219"/>
              <a:gd name="connsiteY4" fmla="*/ 926756 h 926756"/>
              <a:gd name="connsiteX0" fmla="*/ 0 w 583219"/>
              <a:gd name="connsiteY0" fmla="*/ 0 h 902043"/>
              <a:gd name="connsiteX1" fmla="*/ 580767 w 583219"/>
              <a:gd name="connsiteY1" fmla="*/ 358346 h 902043"/>
              <a:gd name="connsiteX2" fmla="*/ 222421 w 583219"/>
              <a:gd name="connsiteY2" fmla="*/ 902043 h 902043"/>
              <a:gd name="connsiteX3" fmla="*/ 222421 w 583219"/>
              <a:gd name="connsiteY3" fmla="*/ 902043 h 902043"/>
              <a:gd name="connsiteX0" fmla="*/ 25206 w 608425"/>
              <a:gd name="connsiteY0" fmla="*/ 0 h 902043"/>
              <a:gd name="connsiteX1" fmla="*/ 605973 w 608425"/>
              <a:gd name="connsiteY1" fmla="*/ 358346 h 902043"/>
              <a:gd name="connsiteX2" fmla="*/ 247627 w 608425"/>
              <a:gd name="connsiteY2" fmla="*/ 902043 h 902043"/>
              <a:gd name="connsiteX3" fmla="*/ 0 w 608425"/>
              <a:gd name="connsiteY3" fmla="*/ 902043 h 902043"/>
              <a:gd name="connsiteX0" fmla="*/ 25206 w 655961"/>
              <a:gd name="connsiteY0" fmla="*/ 0 h 912994"/>
              <a:gd name="connsiteX1" fmla="*/ 605973 w 655961"/>
              <a:gd name="connsiteY1" fmla="*/ 358346 h 912994"/>
              <a:gd name="connsiteX2" fmla="*/ 625068 w 655961"/>
              <a:gd name="connsiteY2" fmla="*/ 912994 h 912994"/>
              <a:gd name="connsiteX3" fmla="*/ 0 w 655961"/>
              <a:gd name="connsiteY3" fmla="*/ 902043 h 912994"/>
              <a:gd name="connsiteX0" fmla="*/ 25206 w 606013"/>
              <a:gd name="connsiteY0" fmla="*/ 0 h 902043"/>
              <a:gd name="connsiteX1" fmla="*/ 605973 w 606013"/>
              <a:gd name="connsiteY1" fmla="*/ 358346 h 902043"/>
              <a:gd name="connsiteX2" fmla="*/ 0 w 606013"/>
              <a:gd name="connsiteY2" fmla="*/ 902043 h 902043"/>
              <a:gd name="connsiteX0" fmla="*/ 25206 w 606014"/>
              <a:gd name="connsiteY0" fmla="*/ 0 h 902043"/>
              <a:gd name="connsiteX1" fmla="*/ 605973 w 606014"/>
              <a:gd name="connsiteY1" fmla="*/ 358346 h 902043"/>
              <a:gd name="connsiteX2" fmla="*/ 0 w 606014"/>
              <a:gd name="connsiteY2" fmla="*/ 902043 h 902043"/>
              <a:gd name="connsiteX0" fmla="*/ 424637 w 1014035"/>
              <a:gd name="connsiteY0" fmla="*/ 0 h 1117426"/>
              <a:gd name="connsiteX1" fmla="*/ 1005404 w 1014035"/>
              <a:gd name="connsiteY1" fmla="*/ 358346 h 1117426"/>
              <a:gd name="connsiteX2" fmla="*/ 0 w 1014035"/>
              <a:gd name="connsiteY2" fmla="*/ 1117426 h 1117426"/>
              <a:gd name="connsiteX0" fmla="*/ 424637 w 1193077"/>
              <a:gd name="connsiteY0" fmla="*/ 0 h 1117426"/>
              <a:gd name="connsiteX1" fmla="*/ 1186962 w 1193077"/>
              <a:gd name="connsiteY1" fmla="*/ 495408 h 1117426"/>
              <a:gd name="connsiteX2" fmla="*/ 0 w 1193077"/>
              <a:gd name="connsiteY2" fmla="*/ 1117426 h 1117426"/>
              <a:gd name="connsiteX0" fmla="*/ 424637 w 943088"/>
              <a:gd name="connsiteY0" fmla="*/ 0 h 1117426"/>
              <a:gd name="connsiteX1" fmla="*/ 932779 w 943088"/>
              <a:gd name="connsiteY1" fmla="*/ 514989 h 1117426"/>
              <a:gd name="connsiteX2" fmla="*/ 0 w 943088"/>
              <a:gd name="connsiteY2" fmla="*/ 1117426 h 1117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3088" h="1117426">
                <a:moveTo>
                  <a:pt x="424637" y="0"/>
                </a:moveTo>
                <a:cubicBezTo>
                  <a:pt x="696485" y="104003"/>
                  <a:pt x="1003552" y="328751"/>
                  <a:pt x="932779" y="514989"/>
                </a:cubicBezTo>
                <a:cubicBezTo>
                  <a:pt x="862006" y="701227"/>
                  <a:pt x="284770" y="1053435"/>
                  <a:pt x="0" y="1117426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C53163FC-7BB7-7041-82AF-07DF91388C07}"/>
              </a:ext>
            </a:extLst>
          </p:cNvPr>
          <p:cNvSpPr txBox="1"/>
          <p:nvPr/>
        </p:nvSpPr>
        <p:spPr>
          <a:xfrm>
            <a:off x="8164673" y="9849906"/>
            <a:ext cx="4782900" cy="460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Sorted location list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0AEF705C-AC09-A14A-899E-A1C888999A32}"/>
              </a:ext>
            </a:extLst>
          </p:cNvPr>
          <p:cNvSpPr/>
          <p:nvPr/>
        </p:nvSpPr>
        <p:spPr>
          <a:xfrm>
            <a:off x="2467967" y="4320092"/>
            <a:ext cx="396000" cy="146340"/>
          </a:xfrm>
          <a:prstGeom prst="rect">
            <a:avLst/>
          </a:prstGeom>
          <a:solidFill>
            <a:srgbClr val="0DB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15950BFF-A61E-4945-99B3-53E20C1303C1}"/>
              </a:ext>
            </a:extLst>
          </p:cNvPr>
          <p:cNvSpPr/>
          <p:nvPr/>
        </p:nvSpPr>
        <p:spPr>
          <a:xfrm>
            <a:off x="2620367" y="4503177"/>
            <a:ext cx="396000" cy="146340"/>
          </a:xfrm>
          <a:prstGeom prst="rect">
            <a:avLst/>
          </a:prstGeom>
          <a:solidFill>
            <a:srgbClr val="0DB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31FB1A68-5A72-984C-B98F-CB77AD0E8C87}"/>
              </a:ext>
            </a:extLst>
          </p:cNvPr>
          <p:cNvSpPr/>
          <p:nvPr/>
        </p:nvSpPr>
        <p:spPr>
          <a:xfrm>
            <a:off x="2761169" y="4686667"/>
            <a:ext cx="396000" cy="146340"/>
          </a:xfrm>
          <a:prstGeom prst="rect">
            <a:avLst/>
          </a:prstGeom>
          <a:solidFill>
            <a:srgbClr val="0DB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37558608-366D-D14A-AD0B-2C7968EEE82C}"/>
              </a:ext>
            </a:extLst>
          </p:cNvPr>
          <p:cNvSpPr/>
          <p:nvPr/>
        </p:nvSpPr>
        <p:spPr>
          <a:xfrm>
            <a:off x="2796338" y="6975674"/>
            <a:ext cx="540000" cy="180000"/>
          </a:xfrm>
          <a:prstGeom prst="rect">
            <a:avLst/>
          </a:prstGeom>
          <a:solidFill>
            <a:srgbClr val="0DB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F2970591-29B2-BC4A-B6B1-25A32C303C91}"/>
              </a:ext>
            </a:extLst>
          </p:cNvPr>
          <p:cNvSpPr/>
          <p:nvPr/>
        </p:nvSpPr>
        <p:spPr>
          <a:xfrm>
            <a:off x="2796338" y="7383387"/>
            <a:ext cx="540000" cy="180000"/>
          </a:xfrm>
          <a:prstGeom prst="rect">
            <a:avLst/>
          </a:prstGeom>
          <a:solidFill>
            <a:srgbClr val="0DB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228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156349C-A00A-FB4E-B92B-B8A32D51CE7A}"/>
              </a:ext>
            </a:extLst>
          </p:cNvPr>
          <p:cNvSpPr/>
          <p:nvPr/>
        </p:nvSpPr>
        <p:spPr>
          <a:xfrm>
            <a:off x="998176" y="98856"/>
            <a:ext cx="17426531" cy="6081834"/>
          </a:xfrm>
          <a:prstGeom prst="roundRect">
            <a:avLst>
              <a:gd name="adj" fmla="val 49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0" name="Rounded Rectangle 319">
            <a:extLst>
              <a:ext uri="{FF2B5EF4-FFF2-40B4-BE49-F238E27FC236}">
                <a16:creationId xmlns:a16="http://schemas.microsoft.com/office/drawing/2014/main" id="{2077F96E-6059-F848-889D-8B9FC382FA4F}"/>
              </a:ext>
            </a:extLst>
          </p:cNvPr>
          <p:cNvSpPr/>
          <p:nvPr/>
        </p:nvSpPr>
        <p:spPr>
          <a:xfrm>
            <a:off x="14077581" y="2862811"/>
            <a:ext cx="4042422" cy="3059006"/>
          </a:xfrm>
          <a:prstGeom prst="roundRect">
            <a:avLst>
              <a:gd name="adj" fmla="val 778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4EB3E158-D07E-9A48-819E-A13E527068EA}"/>
              </a:ext>
            </a:extLst>
          </p:cNvPr>
          <p:cNvSpPr/>
          <p:nvPr/>
        </p:nvSpPr>
        <p:spPr>
          <a:xfrm>
            <a:off x="998176" y="6340373"/>
            <a:ext cx="17426531" cy="9441467"/>
          </a:xfrm>
          <a:prstGeom prst="roundRect">
            <a:avLst>
              <a:gd name="adj" fmla="val 351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3F8C6D58-C7F5-F441-95F4-C15B8FC13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629490"/>
              </p:ext>
            </p:extLst>
          </p:nvPr>
        </p:nvGraphicFramePr>
        <p:xfrm>
          <a:off x="5487739" y="580866"/>
          <a:ext cx="10080000" cy="61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2485892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04783893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393944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144759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1272264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54098052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8270227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9207302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7890918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75413766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2121962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43581990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9166533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56004206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4983843"/>
                  </a:ext>
                </a:extLst>
              </a:tr>
            </a:tbl>
          </a:graphicData>
        </a:graphic>
      </p:graphicFrame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A3975453-048C-6E43-BDCF-7A4452865C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587983"/>
              </p:ext>
            </p:extLst>
          </p:nvPr>
        </p:nvGraphicFramePr>
        <p:xfrm>
          <a:off x="5487739" y="1399449"/>
          <a:ext cx="10080000" cy="61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2485892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04783893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393944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144759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1272264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54098052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8270227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9207302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7890918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75413766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2121962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43581990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9166533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56004206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4FC3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4FC3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4FC3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4FC3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4FC3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4FC3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FC3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4983843"/>
                  </a:ext>
                </a:extLst>
              </a:tr>
            </a:tbl>
          </a:graphicData>
        </a:graphic>
      </p:graphicFrame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766B40A5-5ADF-0542-9C27-8E00D30C9A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366966"/>
              </p:ext>
            </p:extLst>
          </p:nvPr>
        </p:nvGraphicFramePr>
        <p:xfrm>
          <a:off x="5495752" y="2339953"/>
          <a:ext cx="5040000" cy="61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2485892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393944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1272264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8270227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7890918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2121962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91665337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94983843"/>
                  </a:ext>
                </a:extLst>
              </a:tr>
            </a:tbl>
          </a:graphicData>
        </a:graphic>
      </p:graphicFrame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4334421A-AB07-C64E-ADAF-2E192BEB02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21018"/>
              </p:ext>
            </p:extLst>
          </p:nvPr>
        </p:nvGraphicFramePr>
        <p:xfrm>
          <a:off x="5487739" y="3238862"/>
          <a:ext cx="504000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2485892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393944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1272264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8270227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7890918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2121962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91665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4983843"/>
                  </a:ext>
                </a:extLst>
              </a:tr>
            </a:tbl>
          </a:graphicData>
        </a:graphic>
      </p:graphicFrame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0D1B364D-B95E-4E40-88E8-8D38F8216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96876"/>
              </p:ext>
            </p:extLst>
          </p:nvPr>
        </p:nvGraphicFramePr>
        <p:xfrm>
          <a:off x="5487739" y="3882155"/>
          <a:ext cx="504000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2485892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393944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1272264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8270227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7890918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2121962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91665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4983843"/>
                  </a:ext>
                </a:extLst>
              </a:tr>
            </a:tbl>
          </a:graphicData>
        </a:graphic>
      </p:graphicFrame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769A5595-CA26-384C-8931-3A054A9F4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721136"/>
              </p:ext>
            </p:extLst>
          </p:nvPr>
        </p:nvGraphicFramePr>
        <p:xfrm>
          <a:off x="5487739" y="4525448"/>
          <a:ext cx="504000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2485892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393944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1272264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8270227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7890918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2121962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91665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4983843"/>
                  </a:ext>
                </a:extLst>
              </a:tr>
            </a:tbl>
          </a:graphicData>
        </a:graphic>
      </p:graphicFrame>
      <p:graphicFrame>
        <p:nvGraphicFramePr>
          <p:cNvPr id="78" name="Table 77">
            <a:extLst>
              <a:ext uri="{FF2B5EF4-FFF2-40B4-BE49-F238E27FC236}">
                <a16:creationId xmlns:a16="http://schemas.microsoft.com/office/drawing/2014/main" id="{42114CBE-3F05-3B4D-B08D-C5F26A7687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388628"/>
              </p:ext>
            </p:extLst>
          </p:nvPr>
        </p:nvGraphicFramePr>
        <p:xfrm>
          <a:off x="5487739" y="5168742"/>
          <a:ext cx="504000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2485892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393944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1272264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8270227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7890918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2121962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91665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94983843"/>
                  </a:ext>
                </a:extLst>
              </a:tr>
            </a:tbl>
          </a:graphicData>
        </a:graphic>
      </p:graphicFrame>
      <p:sp>
        <p:nvSpPr>
          <p:cNvPr id="79" name="TextBox 78">
            <a:extLst>
              <a:ext uri="{FF2B5EF4-FFF2-40B4-BE49-F238E27FC236}">
                <a16:creationId xmlns:a16="http://schemas.microsoft.com/office/drawing/2014/main" id="{907A4DF9-C1CE-1948-9DDD-7616969FD26A}"/>
              </a:ext>
            </a:extLst>
          </p:cNvPr>
          <p:cNvSpPr txBox="1"/>
          <p:nvPr/>
        </p:nvSpPr>
        <p:spPr>
          <a:xfrm>
            <a:off x="1220596" y="556968"/>
            <a:ext cx="4044161" cy="678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Genome sequence: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AB0B561-EA32-494B-A6FA-AF05CF41592B}"/>
              </a:ext>
            </a:extLst>
          </p:cNvPr>
          <p:cNvSpPr txBox="1"/>
          <p:nvPr/>
        </p:nvSpPr>
        <p:spPr>
          <a:xfrm>
            <a:off x="1220596" y="1369961"/>
            <a:ext cx="4044161" cy="678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Diet pattern: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5595617-A2F0-AF4A-A5AA-DFA5E77F9566}"/>
              </a:ext>
            </a:extLst>
          </p:cNvPr>
          <p:cNvSpPr txBox="1"/>
          <p:nvPr/>
        </p:nvSpPr>
        <p:spPr>
          <a:xfrm>
            <a:off x="998176" y="2390978"/>
            <a:ext cx="4266581" cy="519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067"/>
              </a:lnSpc>
            </a:pPr>
            <a:r>
              <a:rPr lang="en-US" dirty="0"/>
              <a:t>Patterned genome: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07DC2FE-885C-1E4E-8071-CB4713E9B02D}"/>
              </a:ext>
            </a:extLst>
          </p:cNvPr>
          <p:cNvSpPr txBox="1"/>
          <p:nvPr/>
        </p:nvSpPr>
        <p:spPr>
          <a:xfrm>
            <a:off x="1220596" y="4191536"/>
            <a:ext cx="4044161" cy="678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k-</a:t>
            </a:r>
            <a:r>
              <a:rPr lang="en-US" dirty="0" err="1"/>
              <a:t>mers</a:t>
            </a:r>
            <a:r>
              <a:rPr lang="en-US" dirty="0"/>
              <a:t>: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ECC255C-80D1-3345-9B2E-7EF11204348B}"/>
              </a:ext>
            </a:extLst>
          </p:cNvPr>
          <p:cNvSpPr txBox="1"/>
          <p:nvPr/>
        </p:nvSpPr>
        <p:spPr>
          <a:xfrm>
            <a:off x="10834527" y="3771177"/>
            <a:ext cx="2828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H(CTGC)= 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137012-7BC9-3349-9A78-FF1DBF35916A}"/>
              </a:ext>
            </a:extLst>
          </p:cNvPr>
          <p:cNvSpPr txBox="1"/>
          <p:nvPr/>
        </p:nvSpPr>
        <p:spPr>
          <a:xfrm>
            <a:off x="10815013" y="4550231"/>
            <a:ext cx="2828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H(TGCT)= 2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3903CC6-8F62-0D45-881E-CD23F1EA4B6D}"/>
              </a:ext>
            </a:extLst>
          </p:cNvPr>
          <p:cNvSpPr txBox="1"/>
          <p:nvPr/>
        </p:nvSpPr>
        <p:spPr>
          <a:xfrm>
            <a:off x="10834527" y="3106424"/>
            <a:ext cx="2828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H(ACTG)= 4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056DFB8-A6EE-884D-A1A8-488BD756EC64}"/>
              </a:ext>
            </a:extLst>
          </p:cNvPr>
          <p:cNvSpPr txBox="1"/>
          <p:nvPr/>
        </p:nvSpPr>
        <p:spPr>
          <a:xfrm>
            <a:off x="10815013" y="5234034"/>
            <a:ext cx="2828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H(GCTA)= 3</a:t>
            </a:r>
          </a:p>
        </p:txBody>
      </p:sp>
      <p:sp>
        <p:nvSpPr>
          <p:cNvPr id="89" name="Right Brace 88">
            <a:extLst>
              <a:ext uri="{FF2B5EF4-FFF2-40B4-BE49-F238E27FC236}">
                <a16:creationId xmlns:a16="http://schemas.microsoft.com/office/drawing/2014/main" id="{F6DB291F-234A-8A4A-9C34-C39DE54964EF}"/>
              </a:ext>
            </a:extLst>
          </p:cNvPr>
          <p:cNvSpPr/>
          <p:nvPr/>
        </p:nvSpPr>
        <p:spPr>
          <a:xfrm>
            <a:off x="10534213" y="3106060"/>
            <a:ext cx="391813" cy="1260000"/>
          </a:xfrm>
          <a:prstGeom prst="rightBrace">
            <a:avLst>
              <a:gd name="adj1" fmla="val 56690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0" name="Right Brace 89">
            <a:extLst>
              <a:ext uri="{FF2B5EF4-FFF2-40B4-BE49-F238E27FC236}">
                <a16:creationId xmlns:a16="http://schemas.microsoft.com/office/drawing/2014/main" id="{10DBEA4C-FD74-7C44-81C7-06FABDBE7B97}"/>
              </a:ext>
            </a:extLst>
          </p:cNvPr>
          <p:cNvSpPr/>
          <p:nvPr/>
        </p:nvSpPr>
        <p:spPr>
          <a:xfrm>
            <a:off x="10534213" y="4522873"/>
            <a:ext cx="391813" cy="1368000"/>
          </a:xfrm>
          <a:prstGeom prst="rightBrace">
            <a:avLst>
              <a:gd name="adj1" fmla="val 56690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84D5C46-A543-6F4C-8FE7-9D238F6A3C8B}"/>
              </a:ext>
            </a:extLst>
          </p:cNvPr>
          <p:cNvSpPr txBox="1"/>
          <p:nvPr/>
        </p:nvSpPr>
        <p:spPr>
          <a:xfrm>
            <a:off x="13791175" y="2300888"/>
            <a:ext cx="4563895" cy="618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067"/>
              </a:lnSpc>
            </a:pPr>
            <a:r>
              <a:rPr lang="en-US" sz="3200" dirty="0"/>
              <a:t>Minimizer seed index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F7907C96-CEBD-CD45-A587-4B1952A743F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758910" y="4265427"/>
            <a:ext cx="756000" cy="378294"/>
          </a:xfrm>
          <a:prstGeom prst="rect">
            <a:avLst/>
          </a:prstGeom>
        </p:spPr>
      </p:pic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4A73E4BD-75DD-CB40-9F75-AEF39C7F087D}"/>
              </a:ext>
            </a:extLst>
          </p:cNvPr>
          <p:cNvCxnSpPr>
            <a:cxnSpLocks/>
          </p:cNvCxnSpPr>
          <p:nvPr/>
        </p:nvCxnSpPr>
        <p:spPr>
          <a:xfrm>
            <a:off x="16109582" y="2842599"/>
            <a:ext cx="4" cy="306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562B6AD-9B64-DD42-9BF8-959E65EB7DFB}"/>
              </a:ext>
            </a:extLst>
          </p:cNvPr>
          <p:cNvCxnSpPr>
            <a:cxnSpLocks/>
          </p:cNvCxnSpPr>
          <p:nvPr/>
        </p:nvCxnSpPr>
        <p:spPr>
          <a:xfrm flipV="1">
            <a:off x="14071002" y="4071416"/>
            <a:ext cx="4048088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3" name="Picture 112">
            <a:extLst>
              <a:ext uri="{FF2B5EF4-FFF2-40B4-BE49-F238E27FC236}">
                <a16:creationId xmlns:a16="http://schemas.microsoft.com/office/drawing/2014/main" id="{5D4FEC3D-40CE-704C-B328-D528567CC1A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758910" y="4689586"/>
            <a:ext cx="756000" cy="378294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D41E69E3-C8D1-644E-9937-74B71B8D9720}"/>
              </a:ext>
            </a:extLst>
          </p:cNvPr>
          <p:cNvSpPr txBox="1"/>
          <p:nvPr/>
        </p:nvSpPr>
        <p:spPr>
          <a:xfrm>
            <a:off x="14152957" y="2945361"/>
            <a:ext cx="19444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Seed</a:t>
            </a:r>
          </a:p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hash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71A65CA-0920-2E49-928A-DFB27BE7F82D}"/>
              </a:ext>
            </a:extLst>
          </p:cNvPr>
          <p:cNvSpPr txBox="1"/>
          <p:nvPr/>
        </p:nvSpPr>
        <p:spPr>
          <a:xfrm>
            <a:off x="16145155" y="2964676"/>
            <a:ext cx="18591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Seed locations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7E3790A8-102C-8D45-9713-6EF6645425E0}"/>
              </a:ext>
            </a:extLst>
          </p:cNvPr>
          <p:cNvCxnSpPr>
            <a:cxnSpLocks/>
          </p:cNvCxnSpPr>
          <p:nvPr/>
        </p:nvCxnSpPr>
        <p:spPr>
          <a:xfrm flipH="1">
            <a:off x="15100532" y="5173072"/>
            <a:ext cx="0" cy="36000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F2C952E0-207B-8748-A6E1-4A19BC66A9B0}"/>
              </a:ext>
            </a:extLst>
          </p:cNvPr>
          <p:cNvSpPr txBox="1"/>
          <p:nvPr/>
        </p:nvSpPr>
        <p:spPr>
          <a:xfrm>
            <a:off x="16850593" y="4226178"/>
            <a:ext cx="1321498" cy="928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60"/>
              </a:lnSpc>
            </a:pPr>
            <a:r>
              <a:rPr lang="en-US" sz="3200" dirty="0"/>
              <a:t>3</a:t>
            </a:r>
          </a:p>
          <a:p>
            <a:pPr>
              <a:lnSpc>
                <a:spcPts val="3160"/>
              </a:lnSpc>
            </a:pPr>
            <a:r>
              <a:rPr lang="en-US" sz="3200" dirty="0"/>
              <a:t>5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26A4CBA-592C-F446-97F3-C23084F277FF}"/>
              </a:ext>
            </a:extLst>
          </p:cNvPr>
          <p:cNvSpPr txBox="1"/>
          <p:nvPr/>
        </p:nvSpPr>
        <p:spPr>
          <a:xfrm>
            <a:off x="-10730843" y="556968"/>
            <a:ext cx="139400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Compressed Indexing of Reference Genome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3664297F-D23B-A24F-9320-367D5AFCECB0}"/>
              </a:ext>
            </a:extLst>
          </p:cNvPr>
          <p:cNvSpPr/>
          <p:nvPr/>
        </p:nvSpPr>
        <p:spPr>
          <a:xfrm>
            <a:off x="1204797" y="5234055"/>
            <a:ext cx="768294" cy="7682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C4E803D-09F6-FE40-B3B4-DC7BAB748D99}"/>
              </a:ext>
            </a:extLst>
          </p:cNvPr>
          <p:cNvCxnSpPr>
            <a:cxnSpLocks/>
          </p:cNvCxnSpPr>
          <p:nvPr/>
        </p:nvCxnSpPr>
        <p:spPr>
          <a:xfrm flipH="1">
            <a:off x="17056152" y="5173072"/>
            <a:ext cx="0" cy="36000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Freeform 162">
            <a:extLst>
              <a:ext uri="{FF2B5EF4-FFF2-40B4-BE49-F238E27FC236}">
                <a16:creationId xmlns:a16="http://schemas.microsoft.com/office/drawing/2014/main" id="{E2FF3F14-9160-BC48-A6D1-006AFC411A9F}"/>
              </a:ext>
            </a:extLst>
          </p:cNvPr>
          <p:cNvSpPr/>
          <p:nvPr/>
        </p:nvSpPr>
        <p:spPr>
          <a:xfrm rot="743922">
            <a:off x="13333952" y="4290753"/>
            <a:ext cx="1324893" cy="263162"/>
          </a:xfrm>
          <a:custGeom>
            <a:avLst/>
            <a:gdLst>
              <a:gd name="connsiteX0" fmla="*/ 0 w 1515292"/>
              <a:gd name="connsiteY0" fmla="*/ 5340 h 331912"/>
              <a:gd name="connsiteX1" fmla="*/ 705394 w 1515292"/>
              <a:gd name="connsiteY1" fmla="*/ 44529 h 331912"/>
              <a:gd name="connsiteX2" fmla="*/ 1515292 w 1515292"/>
              <a:gd name="connsiteY2" fmla="*/ 331912 h 331912"/>
              <a:gd name="connsiteX0" fmla="*/ 0 w 1518669"/>
              <a:gd name="connsiteY0" fmla="*/ 1196 h 98019"/>
              <a:gd name="connsiteX1" fmla="*/ 705394 w 1518669"/>
              <a:gd name="connsiteY1" fmla="*/ 40385 h 98019"/>
              <a:gd name="connsiteX2" fmla="*/ 1518669 w 1518669"/>
              <a:gd name="connsiteY2" fmla="*/ 98019 h 98019"/>
              <a:gd name="connsiteX0" fmla="*/ 0 w 1518669"/>
              <a:gd name="connsiteY0" fmla="*/ 1196 h 164242"/>
              <a:gd name="connsiteX1" fmla="*/ 705394 w 1518669"/>
              <a:gd name="connsiteY1" fmla="*/ 40385 h 164242"/>
              <a:gd name="connsiteX2" fmla="*/ 1518669 w 1518669"/>
              <a:gd name="connsiteY2" fmla="*/ 98019 h 164242"/>
              <a:gd name="connsiteX0" fmla="*/ 0 w 1518669"/>
              <a:gd name="connsiteY0" fmla="*/ 327 h 189746"/>
              <a:gd name="connsiteX1" fmla="*/ 814343 w 1518669"/>
              <a:gd name="connsiteY1" fmla="*/ 136801 h 189746"/>
              <a:gd name="connsiteX2" fmla="*/ 1518669 w 1518669"/>
              <a:gd name="connsiteY2" fmla="*/ 97150 h 189746"/>
              <a:gd name="connsiteX0" fmla="*/ 0 w 1518669"/>
              <a:gd name="connsiteY0" fmla="*/ 22945 h 295608"/>
              <a:gd name="connsiteX1" fmla="*/ 814343 w 1518669"/>
              <a:gd name="connsiteY1" fmla="*/ 159419 h 295608"/>
              <a:gd name="connsiteX2" fmla="*/ 1518669 w 1518669"/>
              <a:gd name="connsiteY2" fmla="*/ 119768 h 295608"/>
              <a:gd name="connsiteX0" fmla="*/ 0 w 1518669"/>
              <a:gd name="connsiteY0" fmla="*/ 1749 h 232421"/>
              <a:gd name="connsiteX1" fmla="*/ 814343 w 1518669"/>
              <a:gd name="connsiteY1" fmla="*/ 138223 h 232421"/>
              <a:gd name="connsiteX2" fmla="*/ 1518669 w 1518669"/>
              <a:gd name="connsiteY2" fmla="*/ 98572 h 232421"/>
              <a:gd name="connsiteX0" fmla="*/ 0 w 1518669"/>
              <a:gd name="connsiteY0" fmla="*/ 1749 h 206622"/>
              <a:gd name="connsiteX1" fmla="*/ 814343 w 1518669"/>
              <a:gd name="connsiteY1" fmla="*/ 138223 h 206622"/>
              <a:gd name="connsiteX2" fmla="*/ 1518669 w 1518669"/>
              <a:gd name="connsiteY2" fmla="*/ 98572 h 206622"/>
              <a:gd name="connsiteX0" fmla="*/ 0 w 1518669"/>
              <a:gd name="connsiteY0" fmla="*/ 341 h 290523"/>
              <a:gd name="connsiteX1" fmla="*/ 699066 w 1518669"/>
              <a:gd name="connsiteY1" fmla="*/ 245854 h 290523"/>
              <a:gd name="connsiteX2" fmla="*/ 1518669 w 1518669"/>
              <a:gd name="connsiteY2" fmla="*/ 97164 h 290523"/>
              <a:gd name="connsiteX0" fmla="*/ 0 w 1547863"/>
              <a:gd name="connsiteY0" fmla="*/ 171 h 245723"/>
              <a:gd name="connsiteX1" fmla="*/ 699066 w 1547863"/>
              <a:gd name="connsiteY1" fmla="*/ 245684 h 245723"/>
              <a:gd name="connsiteX2" fmla="*/ 1547864 w 1547863"/>
              <a:gd name="connsiteY2" fmla="*/ 16738 h 245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7863" h="245723">
                <a:moveTo>
                  <a:pt x="0" y="171"/>
                </a:moveTo>
                <a:cubicBezTo>
                  <a:pt x="226422" y="-7449"/>
                  <a:pt x="441089" y="242923"/>
                  <a:pt x="699066" y="245684"/>
                </a:cubicBezTo>
                <a:cubicBezTo>
                  <a:pt x="957043" y="248445"/>
                  <a:pt x="1260164" y="104312"/>
                  <a:pt x="1547864" y="16738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4" name="Freeform 163">
            <a:extLst>
              <a:ext uri="{FF2B5EF4-FFF2-40B4-BE49-F238E27FC236}">
                <a16:creationId xmlns:a16="http://schemas.microsoft.com/office/drawing/2014/main" id="{F9AF1C06-3D21-304F-A560-13C232A2DFCB}"/>
              </a:ext>
            </a:extLst>
          </p:cNvPr>
          <p:cNvSpPr/>
          <p:nvPr/>
        </p:nvSpPr>
        <p:spPr>
          <a:xfrm rot="1226198" flipV="1">
            <a:off x="13355525" y="4620297"/>
            <a:ext cx="1264451" cy="530365"/>
          </a:xfrm>
          <a:custGeom>
            <a:avLst/>
            <a:gdLst>
              <a:gd name="connsiteX0" fmla="*/ 0 w 1515292"/>
              <a:gd name="connsiteY0" fmla="*/ 5340 h 331912"/>
              <a:gd name="connsiteX1" fmla="*/ 705394 w 1515292"/>
              <a:gd name="connsiteY1" fmla="*/ 44529 h 331912"/>
              <a:gd name="connsiteX2" fmla="*/ 1515292 w 1515292"/>
              <a:gd name="connsiteY2" fmla="*/ 331912 h 331912"/>
              <a:gd name="connsiteX0" fmla="*/ 0 w 1474063"/>
              <a:gd name="connsiteY0" fmla="*/ 14136 h 507873"/>
              <a:gd name="connsiteX1" fmla="*/ 705394 w 1474063"/>
              <a:gd name="connsiteY1" fmla="*/ 53325 h 507873"/>
              <a:gd name="connsiteX2" fmla="*/ 1474063 w 1474063"/>
              <a:gd name="connsiteY2" fmla="*/ 507873 h 507873"/>
              <a:gd name="connsiteX0" fmla="*/ 0 w 1478933"/>
              <a:gd name="connsiteY0" fmla="*/ 97485 h 470813"/>
              <a:gd name="connsiteX1" fmla="*/ 710264 w 1478933"/>
              <a:gd name="connsiteY1" fmla="*/ 16265 h 470813"/>
              <a:gd name="connsiteX2" fmla="*/ 1478933 w 1478933"/>
              <a:gd name="connsiteY2" fmla="*/ 470813 h 470813"/>
              <a:gd name="connsiteX0" fmla="*/ 0 w 1463584"/>
              <a:gd name="connsiteY0" fmla="*/ 100989 h 530365"/>
              <a:gd name="connsiteX1" fmla="*/ 710264 w 1463584"/>
              <a:gd name="connsiteY1" fmla="*/ 19769 h 530365"/>
              <a:gd name="connsiteX2" fmla="*/ 1463584 w 1463584"/>
              <a:gd name="connsiteY2" fmla="*/ 530365 h 530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584" h="530365">
                <a:moveTo>
                  <a:pt x="0" y="100989"/>
                </a:moveTo>
                <a:cubicBezTo>
                  <a:pt x="226422" y="93369"/>
                  <a:pt x="466333" y="-51794"/>
                  <a:pt x="710264" y="19769"/>
                </a:cubicBezTo>
                <a:cubicBezTo>
                  <a:pt x="954195" y="91332"/>
                  <a:pt x="1184909" y="413888"/>
                  <a:pt x="1463584" y="530365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72" name="Table 171">
            <a:extLst>
              <a:ext uri="{FF2B5EF4-FFF2-40B4-BE49-F238E27FC236}">
                <a16:creationId xmlns:a16="http://schemas.microsoft.com/office/drawing/2014/main" id="{5E9FB125-3B69-8045-993B-B82ECB4BF9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337072"/>
              </p:ext>
            </p:extLst>
          </p:nvPr>
        </p:nvGraphicFramePr>
        <p:xfrm>
          <a:off x="4776218" y="14108029"/>
          <a:ext cx="5040000" cy="61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2485892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393944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1272264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8270227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7890918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2121962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91665337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4983843"/>
                  </a:ext>
                </a:extLst>
              </a:tr>
            </a:tbl>
          </a:graphicData>
        </a:graphic>
      </p:graphicFrame>
      <p:graphicFrame>
        <p:nvGraphicFramePr>
          <p:cNvPr id="173" name="Table 172">
            <a:extLst>
              <a:ext uri="{FF2B5EF4-FFF2-40B4-BE49-F238E27FC236}">
                <a16:creationId xmlns:a16="http://schemas.microsoft.com/office/drawing/2014/main" id="{A4819B4E-FF9C-034F-9F44-D891454B7A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821212"/>
              </p:ext>
            </p:extLst>
          </p:nvPr>
        </p:nvGraphicFramePr>
        <p:xfrm>
          <a:off x="4776218" y="14780898"/>
          <a:ext cx="5040000" cy="61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2485892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393944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1272264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8270227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7890918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2121962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91665337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983843"/>
                  </a:ext>
                </a:extLst>
              </a:tr>
            </a:tbl>
          </a:graphicData>
        </a:graphic>
      </p:graphicFrame>
      <p:sp>
        <p:nvSpPr>
          <p:cNvPr id="194" name="TextBox 193">
            <a:extLst>
              <a:ext uri="{FF2B5EF4-FFF2-40B4-BE49-F238E27FC236}">
                <a16:creationId xmlns:a16="http://schemas.microsoft.com/office/drawing/2014/main" id="{23A9E6B6-81C8-D847-A9FA-CF9B11AEFA69}"/>
              </a:ext>
            </a:extLst>
          </p:cNvPr>
          <p:cNvSpPr txBox="1"/>
          <p:nvPr/>
        </p:nvSpPr>
        <p:spPr>
          <a:xfrm>
            <a:off x="-11630161" y="7888820"/>
            <a:ext cx="108413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Inferring Pattern Alignment Index for Each Read</a:t>
            </a: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BE6F82D5-605A-0748-BBB6-B6E0360C32F2}"/>
              </a:ext>
            </a:extLst>
          </p:cNvPr>
          <p:cNvSpPr/>
          <p:nvPr/>
        </p:nvSpPr>
        <p:spPr>
          <a:xfrm>
            <a:off x="1204797" y="14849498"/>
            <a:ext cx="768294" cy="7682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  <p:sp>
        <p:nvSpPr>
          <p:cNvPr id="198" name="Freeform 197">
            <a:extLst>
              <a:ext uri="{FF2B5EF4-FFF2-40B4-BE49-F238E27FC236}">
                <a16:creationId xmlns:a16="http://schemas.microsoft.com/office/drawing/2014/main" id="{56D08919-1FD1-5D4A-8794-7DC5748B5F46}"/>
              </a:ext>
            </a:extLst>
          </p:cNvPr>
          <p:cNvSpPr/>
          <p:nvPr/>
        </p:nvSpPr>
        <p:spPr>
          <a:xfrm rot="572161" flipV="1">
            <a:off x="12063351" y="10035586"/>
            <a:ext cx="1312726" cy="548560"/>
          </a:xfrm>
          <a:custGeom>
            <a:avLst/>
            <a:gdLst>
              <a:gd name="connsiteX0" fmla="*/ 0 w 1515292"/>
              <a:gd name="connsiteY0" fmla="*/ 5340 h 331912"/>
              <a:gd name="connsiteX1" fmla="*/ 705394 w 1515292"/>
              <a:gd name="connsiteY1" fmla="*/ 44529 h 331912"/>
              <a:gd name="connsiteX2" fmla="*/ 1515292 w 1515292"/>
              <a:gd name="connsiteY2" fmla="*/ 331912 h 331912"/>
              <a:gd name="connsiteX0" fmla="*/ 0 w 1515292"/>
              <a:gd name="connsiteY0" fmla="*/ 20802 h 347374"/>
              <a:gd name="connsiteX1" fmla="*/ 1113505 w 1515292"/>
              <a:gd name="connsiteY1" fmla="*/ 28378 h 347374"/>
              <a:gd name="connsiteX2" fmla="*/ 1515292 w 1515292"/>
              <a:gd name="connsiteY2" fmla="*/ 347374 h 347374"/>
              <a:gd name="connsiteX0" fmla="*/ 0 w 1488751"/>
              <a:gd name="connsiteY0" fmla="*/ 115015 h 324705"/>
              <a:gd name="connsiteX1" fmla="*/ 1086964 w 1488751"/>
              <a:gd name="connsiteY1" fmla="*/ 5709 h 324705"/>
              <a:gd name="connsiteX2" fmla="*/ 1488751 w 1488751"/>
              <a:gd name="connsiteY2" fmla="*/ 324705 h 324705"/>
              <a:gd name="connsiteX0" fmla="*/ 0 w 1488751"/>
              <a:gd name="connsiteY0" fmla="*/ 64782 h 274472"/>
              <a:gd name="connsiteX1" fmla="*/ 936499 w 1488751"/>
              <a:gd name="connsiteY1" fmla="*/ 8501 h 274472"/>
              <a:gd name="connsiteX2" fmla="*/ 1488751 w 1488751"/>
              <a:gd name="connsiteY2" fmla="*/ 274472 h 274472"/>
              <a:gd name="connsiteX0" fmla="*/ 0 w 1312726"/>
              <a:gd name="connsiteY0" fmla="*/ 89426 h 271381"/>
              <a:gd name="connsiteX1" fmla="*/ 760474 w 1312726"/>
              <a:gd name="connsiteY1" fmla="*/ 5410 h 271381"/>
              <a:gd name="connsiteX2" fmla="*/ 1312726 w 1312726"/>
              <a:gd name="connsiteY2" fmla="*/ 271381 h 271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2726" h="271381">
                <a:moveTo>
                  <a:pt x="0" y="89426"/>
                </a:moveTo>
                <a:cubicBezTo>
                  <a:pt x="226422" y="81806"/>
                  <a:pt x="541686" y="-24916"/>
                  <a:pt x="760474" y="5410"/>
                </a:cubicBezTo>
                <a:cubicBezTo>
                  <a:pt x="979262" y="35736"/>
                  <a:pt x="1034051" y="154904"/>
                  <a:pt x="1312726" y="271381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99" name="Table 198">
            <a:extLst>
              <a:ext uri="{FF2B5EF4-FFF2-40B4-BE49-F238E27FC236}">
                <a16:creationId xmlns:a16="http://schemas.microsoft.com/office/drawing/2014/main" id="{82FACFD9-9349-3340-8CCE-F0C0D24588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797591"/>
              </p:ext>
            </p:extLst>
          </p:nvPr>
        </p:nvGraphicFramePr>
        <p:xfrm>
          <a:off x="5480512" y="12392186"/>
          <a:ext cx="10800000" cy="61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8566495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2485892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04783893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393944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144759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1272264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54098052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8270227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9207302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7890918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75413766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2121962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43581990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9166533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731930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4FC3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4FC3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4FC3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4FC3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4FC3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4FC3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4FC3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4983843"/>
                  </a:ext>
                </a:extLst>
              </a:tr>
            </a:tbl>
          </a:graphicData>
        </a:graphic>
      </p:graphicFrame>
      <p:graphicFrame>
        <p:nvGraphicFramePr>
          <p:cNvPr id="200" name="Table 199">
            <a:extLst>
              <a:ext uri="{FF2B5EF4-FFF2-40B4-BE49-F238E27FC236}">
                <a16:creationId xmlns:a16="http://schemas.microsoft.com/office/drawing/2014/main" id="{94F69CDF-FE53-4648-9837-CE87EF6A2D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021496"/>
              </p:ext>
            </p:extLst>
          </p:nvPr>
        </p:nvGraphicFramePr>
        <p:xfrm>
          <a:off x="5480512" y="13209746"/>
          <a:ext cx="5760000" cy="61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2485892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393944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1272264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8270227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7890918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2121962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9166533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138671962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/>
                      <a:endParaRPr lang="en-US" sz="32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94983843"/>
                  </a:ext>
                </a:extLst>
              </a:tr>
            </a:tbl>
          </a:graphicData>
        </a:graphic>
      </p:graphicFrame>
      <p:sp>
        <p:nvSpPr>
          <p:cNvPr id="201" name="TextBox 200">
            <a:extLst>
              <a:ext uri="{FF2B5EF4-FFF2-40B4-BE49-F238E27FC236}">
                <a16:creationId xmlns:a16="http://schemas.microsoft.com/office/drawing/2014/main" id="{C18C7FE1-41E1-A64E-8AA3-4CD62F3CA2A5}"/>
              </a:ext>
            </a:extLst>
          </p:cNvPr>
          <p:cNvSpPr txBox="1"/>
          <p:nvPr/>
        </p:nvSpPr>
        <p:spPr>
          <a:xfrm>
            <a:off x="1094869" y="12365553"/>
            <a:ext cx="4340512" cy="678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Diet pattern 1: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2519FFDD-E220-5749-936F-3C6E3D5997BD}"/>
              </a:ext>
            </a:extLst>
          </p:cNvPr>
          <p:cNvSpPr txBox="1"/>
          <p:nvPr/>
        </p:nvSpPr>
        <p:spPr>
          <a:xfrm>
            <a:off x="1238529" y="13296708"/>
            <a:ext cx="4196855" cy="519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067"/>
              </a:lnSpc>
            </a:pPr>
            <a:r>
              <a:rPr lang="en-US" dirty="0"/>
              <a:t>Patterned read 1:</a:t>
            </a:r>
          </a:p>
        </p:txBody>
      </p:sp>
      <p:graphicFrame>
        <p:nvGraphicFramePr>
          <p:cNvPr id="203" name="Table 202">
            <a:extLst>
              <a:ext uri="{FF2B5EF4-FFF2-40B4-BE49-F238E27FC236}">
                <a16:creationId xmlns:a16="http://schemas.microsoft.com/office/drawing/2014/main" id="{F5CE7536-92B7-704B-A79C-5B0E39F883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40708"/>
              </p:ext>
            </p:extLst>
          </p:nvPr>
        </p:nvGraphicFramePr>
        <p:xfrm>
          <a:off x="5480512" y="11348791"/>
          <a:ext cx="10080000" cy="61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4219802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2485892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04783893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393944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144759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1272264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54098052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8270227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9207302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7890918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75413766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2121962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43581990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91665337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94983843"/>
                  </a:ext>
                </a:extLst>
              </a:tr>
            </a:tbl>
          </a:graphicData>
        </a:graphic>
      </p:graphicFrame>
      <p:sp>
        <p:nvSpPr>
          <p:cNvPr id="204" name="TextBox 203">
            <a:extLst>
              <a:ext uri="{FF2B5EF4-FFF2-40B4-BE49-F238E27FC236}">
                <a16:creationId xmlns:a16="http://schemas.microsoft.com/office/drawing/2014/main" id="{9F2C3149-DF1B-704F-AAB5-F0890DB19395}"/>
              </a:ext>
            </a:extLst>
          </p:cNvPr>
          <p:cNvSpPr txBox="1"/>
          <p:nvPr/>
        </p:nvSpPr>
        <p:spPr>
          <a:xfrm>
            <a:off x="1391225" y="11310495"/>
            <a:ext cx="4044161" cy="678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Read sequence: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90AC5277-B0FD-0E49-A354-82CD873A3DC2}"/>
              </a:ext>
            </a:extLst>
          </p:cNvPr>
          <p:cNvSpPr txBox="1"/>
          <p:nvPr/>
        </p:nvSpPr>
        <p:spPr>
          <a:xfrm>
            <a:off x="1391225" y="14377658"/>
            <a:ext cx="4044161" cy="678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k-</a:t>
            </a:r>
            <a:r>
              <a:rPr lang="en-US" dirty="0" err="1"/>
              <a:t>mers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BC51A928-9E01-234D-A156-43A8D43635E6}"/>
                  </a:ext>
                </a:extLst>
              </p:cNvPr>
              <p:cNvSpPr txBox="1"/>
              <p:nvPr/>
            </p:nvSpPr>
            <p:spPr>
              <a:xfrm>
                <a:off x="12240001" y="8407844"/>
                <a:ext cx="5680361" cy="16319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4067"/>
                  </a:lnSpc>
                </a:pPr>
                <a:r>
                  <a:rPr lang="en-US" sz="2800" dirty="0"/>
                  <a:t>Total occurrences of all minimizer seeds using the minimizer seed index</a:t>
                </a:r>
              </a:p>
              <a:p>
                <a:pPr algn="ctr">
                  <a:lnSpc>
                    <a:spcPts val="4067"/>
                  </a:lnSpc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𝑚𝑖𝑛𝑖𝑚𝑖𝑧𝑒𝑟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0</a:t>
                </a:r>
              </a:p>
            </p:txBody>
          </p:sp>
        </mc:Choice>
        <mc:Fallback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BC51A928-9E01-234D-A156-43A8D4363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0001" y="8407844"/>
                <a:ext cx="5680361" cy="1631922"/>
              </a:xfrm>
              <a:prstGeom prst="rect">
                <a:avLst/>
              </a:prstGeom>
              <a:blipFill>
                <a:blip r:embed="rId3"/>
                <a:stretch>
                  <a:fillRect l="-893" r="-893" b="-6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3FA9D719-8BF9-3045-B15B-99CA2C03BBA0}"/>
                  </a:ext>
                </a:extLst>
              </p:cNvPr>
              <p:cNvSpPr/>
              <p:nvPr/>
            </p:nvSpPr>
            <p:spPr>
              <a:xfrm>
                <a:off x="13491407" y="14258816"/>
                <a:ext cx="4088710" cy="5936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4067"/>
                  </a:lnSpc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𝑚𝑖𝑛𝑖𝑚𝑖𝑧𝑒𝑟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1</a:t>
                </a:r>
              </a:p>
            </p:txBody>
          </p:sp>
        </mc:Choice>
        <mc:Fallback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3FA9D719-8BF9-3045-B15B-99CA2C03BB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1407" y="14258816"/>
                <a:ext cx="4088710" cy="593689"/>
              </a:xfrm>
              <a:prstGeom prst="rect">
                <a:avLst/>
              </a:prstGeom>
              <a:blipFill>
                <a:blip r:embed="rId4"/>
                <a:stretch>
                  <a:fillRect l="-13003" t="-104255" b="-170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2" name="Rectangle 211">
            <a:extLst>
              <a:ext uri="{FF2B5EF4-FFF2-40B4-BE49-F238E27FC236}">
                <a16:creationId xmlns:a16="http://schemas.microsoft.com/office/drawing/2014/main" id="{DD729C07-9B0F-AD43-A6F5-26012B8962C7}"/>
              </a:ext>
            </a:extLst>
          </p:cNvPr>
          <p:cNvSpPr/>
          <p:nvPr/>
        </p:nvSpPr>
        <p:spPr>
          <a:xfrm>
            <a:off x="14725037" y="13189802"/>
            <a:ext cx="3321965" cy="99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540"/>
              </a:lnSpc>
            </a:pPr>
            <a:r>
              <a:rPr lang="en-US" sz="2800" b="1" dirty="0">
                <a:solidFill>
                  <a:srgbClr val="7030A0"/>
                </a:solidFill>
              </a:rPr>
              <a:t>Alignment index = shift amount = 1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106A6F68-F338-2843-B4B3-17723FE602A3}"/>
              </a:ext>
            </a:extLst>
          </p:cNvPr>
          <p:cNvSpPr txBox="1"/>
          <p:nvPr/>
        </p:nvSpPr>
        <p:spPr>
          <a:xfrm>
            <a:off x="-11630156" y="18533319"/>
            <a:ext cx="10564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Compressed Seeding of Read Sequence</a:t>
            </a:r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F4F26561-1C75-064F-A643-E46635DFB72B}"/>
              </a:ext>
            </a:extLst>
          </p:cNvPr>
          <p:cNvSpPr/>
          <p:nvPr/>
        </p:nvSpPr>
        <p:spPr>
          <a:xfrm>
            <a:off x="1204797" y="21135312"/>
            <a:ext cx="768294" cy="7682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</a:p>
        </p:txBody>
      </p:sp>
      <p:graphicFrame>
        <p:nvGraphicFramePr>
          <p:cNvPr id="248" name="Table 247">
            <a:extLst>
              <a:ext uri="{FF2B5EF4-FFF2-40B4-BE49-F238E27FC236}">
                <a16:creationId xmlns:a16="http://schemas.microsoft.com/office/drawing/2014/main" id="{0EB1C7EE-96AE-F54E-986F-9ACBC518CF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128761"/>
              </p:ext>
            </p:extLst>
          </p:nvPr>
        </p:nvGraphicFramePr>
        <p:xfrm>
          <a:off x="5535567" y="6661359"/>
          <a:ext cx="10080000" cy="61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420421062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2485892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04783893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393944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144759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1272264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54098052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8270227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9207302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7890918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75413766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2121962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43581990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91665337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94983843"/>
                  </a:ext>
                </a:extLst>
              </a:tr>
            </a:tbl>
          </a:graphicData>
        </a:graphic>
      </p:graphicFrame>
      <p:graphicFrame>
        <p:nvGraphicFramePr>
          <p:cNvPr id="249" name="Table 248">
            <a:extLst>
              <a:ext uri="{FF2B5EF4-FFF2-40B4-BE49-F238E27FC236}">
                <a16:creationId xmlns:a16="http://schemas.microsoft.com/office/drawing/2014/main" id="{0198E634-7B7A-D44C-AD6C-9ED4FE30C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377426"/>
              </p:ext>
            </p:extLst>
          </p:nvPr>
        </p:nvGraphicFramePr>
        <p:xfrm>
          <a:off x="5535567" y="7540902"/>
          <a:ext cx="10080000" cy="61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2485892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04783893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393944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144759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1272264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54098052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8270227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9207302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7890918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75413766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2121962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43581990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9166533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56004206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4FC3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4FC3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4FC3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4FC3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4FC3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4FC3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FC3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4983843"/>
                  </a:ext>
                </a:extLst>
              </a:tr>
            </a:tbl>
          </a:graphicData>
        </a:graphic>
      </p:graphicFrame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063F19AA-0EDB-3D41-95C6-8978728669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967489"/>
              </p:ext>
            </p:extLst>
          </p:nvPr>
        </p:nvGraphicFramePr>
        <p:xfrm>
          <a:off x="5535567" y="8420446"/>
          <a:ext cx="5040000" cy="61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2485892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393944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1272264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8270227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7890918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2121962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91665337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4983843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D487BC5C-74BB-614A-BBA1-81624899F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837860"/>
              </p:ext>
            </p:extLst>
          </p:nvPr>
        </p:nvGraphicFramePr>
        <p:xfrm>
          <a:off x="5535567" y="9319355"/>
          <a:ext cx="504000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2485892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393944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1272264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8270227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7890918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2121962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91665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4983843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54091125-A838-A941-9C8D-443E95D62D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849190"/>
              </p:ext>
            </p:extLst>
          </p:nvPr>
        </p:nvGraphicFramePr>
        <p:xfrm>
          <a:off x="5535567" y="9962648"/>
          <a:ext cx="504000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2485892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393944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1272264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8270227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7890918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2121962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91665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4983843"/>
                  </a:ext>
                </a:extLst>
              </a:tr>
            </a:tbl>
          </a:graphicData>
        </a:graphic>
      </p:graphicFrame>
      <p:sp>
        <p:nvSpPr>
          <p:cNvPr id="253" name="TextBox 252">
            <a:extLst>
              <a:ext uri="{FF2B5EF4-FFF2-40B4-BE49-F238E27FC236}">
                <a16:creationId xmlns:a16="http://schemas.microsoft.com/office/drawing/2014/main" id="{795B8F88-A040-FA4D-87D0-1998E617D499}"/>
              </a:ext>
            </a:extLst>
          </p:cNvPr>
          <p:cNvSpPr txBox="1"/>
          <p:nvPr/>
        </p:nvSpPr>
        <p:spPr>
          <a:xfrm>
            <a:off x="1391225" y="6625474"/>
            <a:ext cx="4044161" cy="678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Read sequence: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D1B73BBB-C5F6-F648-8634-961FEE2C5B19}"/>
              </a:ext>
            </a:extLst>
          </p:cNvPr>
          <p:cNvSpPr txBox="1"/>
          <p:nvPr/>
        </p:nvSpPr>
        <p:spPr>
          <a:xfrm>
            <a:off x="1391225" y="7507740"/>
            <a:ext cx="4044161" cy="678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Diet pattern 0: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A5FA6771-DEEB-7C46-9271-B1F7FD10677E}"/>
              </a:ext>
            </a:extLst>
          </p:cNvPr>
          <p:cNvSpPr txBox="1"/>
          <p:nvPr/>
        </p:nvSpPr>
        <p:spPr>
          <a:xfrm>
            <a:off x="1168805" y="8476111"/>
            <a:ext cx="4266581" cy="519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067"/>
              </a:lnSpc>
            </a:pPr>
            <a:r>
              <a:rPr lang="en-US" dirty="0"/>
              <a:t>Patterned read 0: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AEA3B8DD-DAB3-C44C-9D21-D0345106563F}"/>
              </a:ext>
            </a:extLst>
          </p:cNvPr>
          <p:cNvSpPr txBox="1"/>
          <p:nvPr/>
        </p:nvSpPr>
        <p:spPr>
          <a:xfrm>
            <a:off x="1391225" y="9611649"/>
            <a:ext cx="4044161" cy="678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k-</a:t>
            </a:r>
            <a:r>
              <a:rPr lang="en-US" dirty="0" err="1"/>
              <a:t>mers</a:t>
            </a:r>
            <a:r>
              <a:rPr lang="en-US" dirty="0"/>
              <a:t>: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45ACC113-6090-9A4B-B09F-67388E0A8B7A}"/>
              </a:ext>
            </a:extLst>
          </p:cNvPr>
          <p:cNvSpPr txBox="1"/>
          <p:nvPr/>
        </p:nvSpPr>
        <p:spPr>
          <a:xfrm>
            <a:off x="9469196" y="9945189"/>
            <a:ext cx="2828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H(CCAC)= 6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1A67C31A-744C-544D-B321-D70CA69A8812}"/>
              </a:ext>
            </a:extLst>
          </p:cNvPr>
          <p:cNvSpPr txBox="1"/>
          <p:nvPr/>
        </p:nvSpPr>
        <p:spPr>
          <a:xfrm>
            <a:off x="9469196" y="9261386"/>
            <a:ext cx="2828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H(GCCA)= 8</a:t>
            </a:r>
          </a:p>
        </p:txBody>
      </p:sp>
      <p:sp>
        <p:nvSpPr>
          <p:cNvPr id="259" name="Right Brace 258">
            <a:extLst>
              <a:ext uri="{FF2B5EF4-FFF2-40B4-BE49-F238E27FC236}">
                <a16:creationId xmlns:a16="http://schemas.microsoft.com/office/drawing/2014/main" id="{FC550AF2-99E2-1646-9DE6-70865F46E550}"/>
              </a:ext>
            </a:extLst>
          </p:cNvPr>
          <p:cNvSpPr/>
          <p:nvPr/>
        </p:nvSpPr>
        <p:spPr>
          <a:xfrm>
            <a:off x="9206982" y="9289596"/>
            <a:ext cx="391813" cy="1260000"/>
          </a:xfrm>
          <a:prstGeom prst="rightBrace">
            <a:avLst>
              <a:gd name="adj1" fmla="val 56690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33889840-125F-B44F-8FA1-F2A65EB8E67C}"/>
              </a:ext>
            </a:extLst>
          </p:cNvPr>
          <p:cNvSpPr txBox="1"/>
          <p:nvPr/>
        </p:nvSpPr>
        <p:spPr>
          <a:xfrm>
            <a:off x="10184623" y="14801484"/>
            <a:ext cx="2828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H(CTGC)= 1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2BED17E6-F505-1045-AA08-EF6C624A6315}"/>
              </a:ext>
            </a:extLst>
          </p:cNvPr>
          <p:cNvSpPr txBox="1"/>
          <p:nvPr/>
        </p:nvSpPr>
        <p:spPr>
          <a:xfrm>
            <a:off x="10184623" y="14136731"/>
            <a:ext cx="2828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H(ACTG)= 4</a:t>
            </a:r>
          </a:p>
        </p:txBody>
      </p:sp>
      <p:sp>
        <p:nvSpPr>
          <p:cNvPr id="267" name="Right Brace 266">
            <a:extLst>
              <a:ext uri="{FF2B5EF4-FFF2-40B4-BE49-F238E27FC236}">
                <a16:creationId xmlns:a16="http://schemas.microsoft.com/office/drawing/2014/main" id="{25755704-1F69-FF47-AC59-9F7C9A303C2B}"/>
              </a:ext>
            </a:extLst>
          </p:cNvPr>
          <p:cNvSpPr/>
          <p:nvPr/>
        </p:nvSpPr>
        <p:spPr>
          <a:xfrm>
            <a:off x="9884309" y="14126841"/>
            <a:ext cx="391813" cy="1260000"/>
          </a:xfrm>
          <a:prstGeom prst="rightBrace">
            <a:avLst>
              <a:gd name="adj1" fmla="val 56690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8" name="Rounded Rectangle 267">
            <a:extLst>
              <a:ext uri="{FF2B5EF4-FFF2-40B4-BE49-F238E27FC236}">
                <a16:creationId xmlns:a16="http://schemas.microsoft.com/office/drawing/2014/main" id="{27E8EBA1-4A00-BC4A-8066-B3DDE1074D02}"/>
              </a:ext>
            </a:extLst>
          </p:cNvPr>
          <p:cNvSpPr/>
          <p:nvPr/>
        </p:nvSpPr>
        <p:spPr>
          <a:xfrm>
            <a:off x="998176" y="15941519"/>
            <a:ext cx="17426531" cy="6120000"/>
          </a:xfrm>
          <a:prstGeom prst="roundRect">
            <a:avLst>
              <a:gd name="adj" fmla="val 49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88" name="Table 287">
            <a:extLst>
              <a:ext uri="{FF2B5EF4-FFF2-40B4-BE49-F238E27FC236}">
                <a16:creationId xmlns:a16="http://schemas.microsoft.com/office/drawing/2014/main" id="{AA2C619A-8544-914A-8BA4-F1E497FEBA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107119"/>
              </p:ext>
            </p:extLst>
          </p:nvPr>
        </p:nvGraphicFramePr>
        <p:xfrm>
          <a:off x="6238127" y="18276985"/>
          <a:ext cx="5040000" cy="61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2485892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393944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1272264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8270227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7890918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2121962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91665337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94983843"/>
                  </a:ext>
                </a:extLst>
              </a:tr>
            </a:tbl>
          </a:graphicData>
        </a:graphic>
      </p:graphicFrame>
      <p:sp>
        <p:nvSpPr>
          <p:cNvPr id="291" name="TextBox 290">
            <a:extLst>
              <a:ext uri="{FF2B5EF4-FFF2-40B4-BE49-F238E27FC236}">
                <a16:creationId xmlns:a16="http://schemas.microsoft.com/office/drawing/2014/main" id="{6E024B57-EDE9-884E-84A8-69D3EC268FEE}"/>
              </a:ext>
            </a:extLst>
          </p:cNvPr>
          <p:cNvSpPr txBox="1"/>
          <p:nvPr/>
        </p:nvSpPr>
        <p:spPr>
          <a:xfrm>
            <a:off x="1366150" y="16205524"/>
            <a:ext cx="4044161" cy="678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Read sequence: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5C92EDF9-222D-074D-9065-D8DA6D6D0D0E}"/>
              </a:ext>
            </a:extLst>
          </p:cNvPr>
          <p:cNvSpPr txBox="1"/>
          <p:nvPr/>
        </p:nvSpPr>
        <p:spPr>
          <a:xfrm>
            <a:off x="1366150" y="17335998"/>
            <a:ext cx="4044161" cy="678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Diet pattern: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AE29D6EA-92D8-014B-96BF-7777B3197023}"/>
              </a:ext>
            </a:extLst>
          </p:cNvPr>
          <p:cNvSpPr txBox="1"/>
          <p:nvPr/>
        </p:nvSpPr>
        <p:spPr>
          <a:xfrm>
            <a:off x="1143730" y="18340963"/>
            <a:ext cx="4266581" cy="519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067"/>
              </a:lnSpc>
            </a:pPr>
            <a:r>
              <a:rPr lang="en-US" dirty="0"/>
              <a:t>Patterned read:</a:t>
            </a:r>
          </a:p>
        </p:txBody>
      </p:sp>
      <p:graphicFrame>
        <p:nvGraphicFramePr>
          <p:cNvPr id="302" name="Table 301">
            <a:extLst>
              <a:ext uri="{FF2B5EF4-FFF2-40B4-BE49-F238E27FC236}">
                <a16:creationId xmlns:a16="http://schemas.microsoft.com/office/drawing/2014/main" id="{6291E122-EA4B-E84A-A866-AD5135FC5C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335510"/>
              </p:ext>
            </p:extLst>
          </p:nvPr>
        </p:nvGraphicFramePr>
        <p:xfrm>
          <a:off x="6238127" y="19186012"/>
          <a:ext cx="504000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2485892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393944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1272264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8270227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7890918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2121962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91665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4983843"/>
                  </a:ext>
                </a:extLst>
              </a:tr>
            </a:tbl>
          </a:graphicData>
        </a:graphic>
      </p:graphicFrame>
      <p:graphicFrame>
        <p:nvGraphicFramePr>
          <p:cNvPr id="303" name="Table 302">
            <a:extLst>
              <a:ext uri="{FF2B5EF4-FFF2-40B4-BE49-F238E27FC236}">
                <a16:creationId xmlns:a16="http://schemas.microsoft.com/office/drawing/2014/main" id="{C30C7B79-CC68-9540-8B80-D866B62E3A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658289"/>
              </p:ext>
            </p:extLst>
          </p:nvPr>
        </p:nvGraphicFramePr>
        <p:xfrm>
          <a:off x="6238127" y="19829305"/>
          <a:ext cx="504000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2485892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393944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1272264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8270227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7890918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2121962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91665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4983843"/>
                  </a:ext>
                </a:extLst>
              </a:tr>
            </a:tbl>
          </a:graphicData>
        </a:graphic>
      </p:graphicFrame>
      <p:graphicFrame>
        <p:nvGraphicFramePr>
          <p:cNvPr id="304" name="Table 303">
            <a:extLst>
              <a:ext uri="{FF2B5EF4-FFF2-40B4-BE49-F238E27FC236}">
                <a16:creationId xmlns:a16="http://schemas.microsoft.com/office/drawing/2014/main" id="{D5222273-C629-3340-B5C7-2136A1D29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09734"/>
              </p:ext>
            </p:extLst>
          </p:nvPr>
        </p:nvGraphicFramePr>
        <p:xfrm>
          <a:off x="6238127" y="20472598"/>
          <a:ext cx="504000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2485892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393944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1272264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8270227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7890918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2121962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91665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4983843"/>
                  </a:ext>
                </a:extLst>
              </a:tr>
            </a:tbl>
          </a:graphicData>
        </a:graphic>
      </p:graphicFrame>
      <p:graphicFrame>
        <p:nvGraphicFramePr>
          <p:cNvPr id="305" name="Table 304">
            <a:extLst>
              <a:ext uri="{FF2B5EF4-FFF2-40B4-BE49-F238E27FC236}">
                <a16:creationId xmlns:a16="http://schemas.microsoft.com/office/drawing/2014/main" id="{8C082DA5-A2E4-5647-8AD5-93E1A5C93C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695705"/>
              </p:ext>
            </p:extLst>
          </p:nvPr>
        </p:nvGraphicFramePr>
        <p:xfrm>
          <a:off x="6238127" y="21115892"/>
          <a:ext cx="504000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2485892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393944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1272264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8270227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7890918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2121962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91665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94983843"/>
                  </a:ext>
                </a:extLst>
              </a:tr>
            </a:tbl>
          </a:graphicData>
        </a:graphic>
      </p:graphicFrame>
      <p:sp>
        <p:nvSpPr>
          <p:cNvPr id="307" name="TextBox 306">
            <a:extLst>
              <a:ext uri="{FF2B5EF4-FFF2-40B4-BE49-F238E27FC236}">
                <a16:creationId xmlns:a16="http://schemas.microsoft.com/office/drawing/2014/main" id="{EE5BD77F-E770-904E-9C95-9ED9AA3A761E}"/>
              </a:ext>
            </a:extLst>
          </p:cNvPr>
          <p:cNvSpPr txBox="1"/>
          <p:nvPr/>
        </p:nvSpPr>
        <p:spPr>
          <a:xfrm>
            <a:off x="1243349" y="20138686"/>
            <a:ext cx="4044161" cy="678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k-</a:t>
            </a:r>
            <a:r>
              <a:rPr lang="en-US" dirty="0" err="1"/>
              <a:t>mers</a:t>
            </a:r>
            <a:r>
              <a:rPr lang="en-US" dirty="0"/>
              <a:t>:</a:t>
            </a:r>
          </a:p>
        </p:txBody>
      </p: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1529F442-D80E-0C4C-B72B-B21AC9A4C294}"/>
              </a:ext>
            </a:extLst>
          </p:cNvPr>
          <p:cNvCxnSpPr/>
          <p:nvPr/>
        </p:nvCxnSpPr>
        <p:spPr>
          <a:xfrm>
            <a:off x="5481687" y="12412970"/>
            <a:ext cx="0" cy="57045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2618EFA9-81CC-FC43-9DA2-1D96060E54B8}"/>
              </a:ext>
            </a:extLst>
          </p:cNvPr>
          <p:cNvCxnSpPr>
            <a:cxnSpLocks/>
          </p:cNvCxnSpPr>
          <p:nvPr/>
        </p:nvCxnSpPr>
        <p:spPr>
          <a:xfrm flipH="1">
            <a:off x="5488825" y="12688759"/>
            <a:ext cx="709446" cy="0"/>
          </a:xfrm>
          <a:prstGeom prst="line">
            <a:avLst/>
          </a:prstGeom>
          <a:ln w="3810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Rectangle 318">
            <a:extLst>
              <a:ext uri="{FF2B5EF4-FFF2-40B4-BE49-F238E27FC236}">
                <a16:creationId xmlns:a16="http://schemas.microsoft.com/office/drawing/2014/main" id="{179607D6-F712-AC44-A669-FEBB695DB4E7}"/>
              </a:ext>
            </a:extLst>
          </p:cNvPr>
          <p:cNvSpPr/>
          <p:nvPr/>
        </p:nvSpPr>
        <p:spPr>
          <a:xfrm>
            <a:off x="4587628" y="11932187"/>
            <a:ext cx="26002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Shift amount = 1</a:t>
            </a:r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C3CC7CE0-0CB4-E94D-9E84-C5C869AB7683}"/>
              </a:ext>
            </a:extLst>
          </p:cNvPr>
          <p:cNvSpPr/>
          <p:nvPr/>
        </p:nvSpPr>
        <p:spPr>
          <a:xfrm>
            <a:off x="12958357" y="4555428"/>
            <a:ext cx="4924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rial" panose="020B0604020202020204" pitchFamily="34" charset="0"/>
              </a:rPr>
              <a:t>✓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A1619935-6D99-A040-A4C7-312C60F965A8}"/>
              </a:ext>
            </a:extLst>
          </p:cNvPr>
          <p:cNvSpPr/>
          <p:nvPr/>
        </p:nvSpPr>
        <p:spPr>
          <a:xfrm>
            <a:off x="12958344" y="5256578"/>
            <a:ext cx="5196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</a:rPr>
              <a:t>✕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BEB73557-AD15-5145-8309-FF9DC3ADC1C5}"/>
              </a:ext>
            </a:extLst>
          </p:cNvPr>
          <p:cNvSpPr/>
          <p:nvPr/>
        </p:nvSpPr>
        <p:spPr>
          <a:xfrm>
            <a:off x="12958357" y="3794425"/>
            <a:ext cx="4924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rial" panose="020B0604020202020204" pitchFamily="34" charset="0"/>
              </a:rPr>
              <a:t>✓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026B51BA-D5D1-974D-B55F-EEA35EC8A667}"/>
              </a:ext>
            </a:extLst>
          </p:cNvPr>
          <p:cNvSpPr/>
          <p:nvPr/>
        </p:nvSpPr>
        <p:spPr>
          <a:xfrm>
            <a:off x="12958344" y="3129125"/>
            <a:ext cx="5196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</a:rPr>
              <a:t>✕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7CCCC50D-A4D7-D842-9F84-F0669EB4A31D}"/>
              </a:ext>
            </a:extLst>
          </p:cNvPr>
          <p:cNvSpPr/>
          <p:nvPr/>
        </p:nvSpPr>
        <p:spPr>
          <a:xfrm>
            <a:off x="11619495" y="9979883"/>
            <a:ext cx="4924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rial" panose="020B0604020202020204" pitchFamily="34" charset="0"/>
              </a:rPr>
              <a:t>✓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B3D8CB9A-0EF6-FE4D-A9F8-54A0507BDFB4}"/>
              </a:ext>
            </a:extLst>
          </p:cNvPr>
          <p:cNvSpPr/>
          <p:nvPr/>
        </p:nvSpPr>
        <p:spPr>
          <a:xfrm>
            <a:off x="11619482" y="9295533"/>
            <a:ext cx="5196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</a:rPr>
              <a:t>✕</a:t>
            </a:r>
            <a:endParaRPr lang="en-US" sz="3200" b="1" dirty="0">
              <a:solidFill>
                <a:srgbClr val="FF0000"/>
              </a:solidFill>
            </a:endParaRPr>
          </a:p>
        </p:txBody>
      </p:sp>
      <p:graphicFrame>
        <p:nvGraphicFramePr>
          <p:cNvPr id="334" name="Table 333">
            <a:extLst>
              <a:ext uri="{FF2B5EF4-FFF2-40B4-BE49-F238E27FC236}">
                <a16:creationId xmlns:a16="http://schemas.microsoft.com/office/drawing/2014/main" id="{D7E597FC-A4E3-2543-B025-7B58DCE638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715852"/>
              </p:ext>
            </p:extLst>
          </p:nvPr>
        </p:nvGraphicFramePr>
        <p:xfrm>
          <a:off x="5487207" y="205978"/>
          <a:ext cx="10080000" cy="3975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2485892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04783893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393944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144759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1272264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54098052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8270227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9207302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7890918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75413766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2121962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43581990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9166533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56004206"/>
                    </a:ext>
                  </a:extLst>
                </a:gridCol>
              </a:tblGrid>
              <a:tr h="39757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4983843"/>
                  </a:ext>
                </a:extLst>
              </a:tr>
            </a:tbl>
          </a:graphicData>
        </a:graphic>
      </p:graphicFrame>
      <p:sp>
        <p:nvSpPr>
          <p:cNvPr id="335" name="Freeform 334">
            <a:extLst>
              <a:ext uri="{FF2B5EF4-FFF2-40B4-BE49-F238E27FC236}">
                <a16:creationId xmlns:a16="http://schemas.microsoft.com/office/drawing/2014/main" id="{51FC6261-B563-5E41-AE56-47B239261E17}"/>
              </a:ext>
            </a:extLst>
          </p:cNvPr>
          <p:cNvSpPr/>
          <p:nvPr/>
        </p:nvSpPr>
        <p:spPr>
          <a:xfrm rot="572161" flipV="1">
            <a:off x="12758539" y="14894616"/>
            <a:ext cx="1312726" cy="548560"/>
          </a:xfrm>
          <a:custGeom>
            <a:avLst/>
            <a:gdLst>
              <a:gd name="connsiteX0" fmla="*/ 0 w 1515292"/>
              <a:gd name="connsiteY0" fmla="*/ 5340 h 331912"/>
              <a:gd name="connsiteX1" fmla="*/ 705394 w 1515292"/>
              <a:gd name="connsiteY1" fmla="*/ 44529 h 331912"/>
              <a:gd name="connsiteX2" fmla="*/ 1515292 w 1515292"/>
              <a:gd name="connsiteY2" fmla="*/ 331912 h 331912"/>
              <a:gd name="connsiteX0" fmla="*/ 0 w 1515292"/>
              <a:gd name="connsiteY0" fmla="*/ 20802 h 347374"/>
              <a:gd name="connsiteX1" fmla="*/ 1113505 w 1515292"/>
              <a:gd name="connsiteY1" fmla="*/ 28378 h 347374"/>
              <a:gd name="connsiteX2" fmla="*/ 1515292 w 1515292"/>
              <a:gd name="connsiteY2" fmla="*/ 347374 h 347374"/>
              <a:gd name="connsiteX0" fmla="*/ 0 w 1488751"/>
              <a:gd name="connsiteY0" fmla="*/ 115015 h 324705"/>
              <a:gd name="connsiteX1" fmla="*/ 1086964 w 1488751"/>
              <a:gd name="connsiteY1" fmla="*/ 5709 h 324705"/>
              <a:gd name="connsiteX2" fmla="*/ 1488751 w 1488751"/>
              <a:gd name="connsiteY2" fmla="*/ 324705 h 324705"/>
              <a:gd name="connsiteX0" fmla="*/ 0 w 1488751"/>
              <a:gd name="connsiteY0" fmla="*/ 64782 h 274472"/>
              <a:gd name="connsiteX1" fmla="*/ 936499 w 1488751"/>
              <a:gd name="connsiteY1" fmla="*/ 8501 h 274472"/>
              <a:gd name="connsiteX2" fmla="*/ 1488751 w 1488751"/>
              <a:gd name="connsiteY2" fmla="*/ 274472 h 274472"/>
              <a:gd name="connsiteX0" fmla="*/ 0 w 1312726"/>
              <a:gd name="connsiteY0" fmla="*/ 89426 h 271381"/>
              <a:gd name="connsiteX1" fmla="*/ 760474 w 1312726"/>
              <a:gd name="connsiteY1" fmla="*/ 5410 h 271381"/>
              <a:gd name="connsiteX2" fmla="*/ 1312726 w 1312726"/>
              <a:gd name="connsiteY2" fmla="*/ 271381 h 271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2726" h="271381">
                <a:moveTo>
                  <a:pt x="0" y="89426"/>
                </a:moveTo>
                <a:cubicBezTo>
                  <a:pt x="226422" y="81806"/>
                  <a:pt x="541686" y="-24916"/>
                  <a:pt x="760474" y="5410"/>
                </a:cubicBezTo>
                <a:cubicBezTo>
                  <a:pt x="979262" y="35736"/>
                  <a:pt x="1034051" y="154904"/>
                  <a:pt x="1312726" y="271381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B0BE7206-22DA-5747-83CC-FDF8EC6B7145}"/>
              </a:ext>
            </a:extLst>
          </p:cNvPr>
          <p:cNvSpPr/>
          <p:nvPr/>
        </p:nvSpPr>
        <p:spPr>
          <a:xfrm>
            <a:off x="12314683" y="14838913"/>
            <a:ext cx="4924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rial" panose="020B0604020202020204" pitchFamily="34" charset="0"/>
              </a:rPr>
              <a:t>✓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673551B8-503B-BC43-B1E2-1F10CA6ED962}"/>
              </a:ext>
            </a:extLst>
          </p:cNvPr>
          <p:cNvSpPr/>
          <p:nvPr/>
        </p:nvSpPr>
        <p:spPr>
          <a:xfrm>
            <a:off x="12314670" y="14159325"/>
            <a:ext cx="5196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</a:rPr>
              <a:t>✕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3C0BE791-C39F-F146-9278-2111DB45A614}"/>
              </a:ext>
            </a:extLst>
          </p:cNvPr>
          <p:cNvSpPr/>
          <p:nvPr/>
        </p:nvSpPr>
        <p:spPr>
          <a:xfrm>
            <a:off x="16658872" y="14276440"/>
            <a:ext cx="4924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rial" panose="020B0604020202020204" pitchFamily="34" charset="0"/>
              </a:rPr>
              <a:t>✓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FBCB5FF3-117B-9948-9C00-A5CEB1A3B139}"/>
              </a:ext>
            </a:extLst>
          </p:cNvPr>
          <p:cNvSpPr/>
          <p:nvPr/>
        </p:nvSpPr>
        <p:spPr>
          <a:xfrm>
            <a:off x="16633223" y="9474702"/>
            <a:ext cx="5196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</a:rPr>
              <a:t>✕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41" name="Freeform 340">
            <a:extLst>
              <a:ext uri="{FF2B5EF4-FFF2-40B4-BE49-F238E27FC236}">
                <a16:creationId xmlns:a16="http://schemas.microsoft.com/office/drawing/2014/main" id="{6EABAAE6-E31E-2345-80D0-CE9783602879}"/>
              </a:ext>
            </a:extLst>
          </p:cNvPr>
          <p:cNvSpPr/>
          <p:nvPr/>
        </p:nvSpPr>
        <p:spPr>
          <a:xfrm>
            <a:off x="17212242" y="13726376"/>
            <a:ext cx="867225" cy="904989"/>
          </a:xfrm>
          <a:custGeom>
            <a:avLst/>
            <a:gdLst>
              <a:gd name="connsiteX0" fmla="*/ 0 w 795306"/>
              <a:gd name="connsiteY0" fmla="*/ 902825 h 906962"/>
              <a:gd name="connsiteX1" fmla="*/ 706056 w 795306"/>
              <a:gd name="connsiteY1" fmla="*/ 798653 h 906962"/>
              <a:gd name="connsiteX2" fmla="*/ 763929 w 795306"/>
              <a:gd name="connsiteY2" fmla="*/ 179408 h 906962"/>
              <a:gd name="connsiteX3" fmla="*/ 509286 w 795306"/>
              <a:gd name="connsiteY3" fmla="*/ 0 h 906962"/>
              <a:gd name="connsiteX0" fmla="*/ 0 w 867225"/>
              <a:gd name="connsiteY0" fmla="*/ 902825 h 904989"/>
              <a:gd name="connsiteX1" fmla="*/ 706056 w 867225"/>
              <a:gd name="connsiteY1" fmla="*/ 798653 h 904989"/>
              <a:gd name="connsiteX2" fmla="*/ 856526 w 867225"/>
              <a:gd name="connsiteY2" fmla="*/ 295155 h 904989"/>
              <a:gd name="connsiteX3" fmla="*/ 509286 w 867225"/>
              <a:gd name="connsiteY3" fmla="*/ 0 h 904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7225" h="904989">
                <a:moveTo>
                  <a:pt x="0" y="902825"/>
                </a:moveTo>
                <a:cubicBezTo>
                  <a:pt x="289367" y="911023"/>
                  <a:pt x="563302" y="899931"/>
                  <a:pt x="706056" y="798653"/>
                </a:cubicBezTo>
                <a:cubicBezTo>
                  <a:pt x="848810" y="697375"/>
                  <a:pt x="889321" y="428264"/>
                  <a:pt x="856526" y="295155"/>
                </a:cubicBezTo>
                <a:cubicBezTo>
                  <a:pt x="823731" y="162046"/>
                  <a:pt x="620210" y="23149"/>
                  <a:pt x="509286" y="0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344" name="Table 343">
            <a:extLst>
              <a:ext uri="{FF2B5EF4-FFF2-40B4-BE49-F238E27FC236}">
                <a16:creationId xmlns:a16="http://schemas.microsoft.com/office/drawing/2014/main" id="{DDA3E02B-47FE-4E43-9577-DC04D744E2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203181"/>
              </p:ext>
            </p:extLst>
          </p:nvPr>
        </p:nvGraphicFramePr>
        <p:xfrm>
          <a:off x="5510492" y="16264055"/>
          <a:ext cx="10080000" cy="61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420421062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2485892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04783893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393944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144759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1272264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54098052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8270227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9207302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7890918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75413766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2121962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43581990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91665337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94983843"/>
                  </a:ext>
                </a:extLst>
              </a:tr>
            </a:tbl>
          </a:graphicData>
        </a:graphic>
      </p:graphicFrame>
      <p:graphicFrame>
        <p:nvGraphicFramePr>
          <p:cNvPr id="345" name="Table 344">
            <a:extLst>
              <a:ext uri="{FF2B5EF4-FFF2-40B4-BE49-F238E27FC236}">
                <a16:creationId xmlns:a16="http://schemas.microsoft.com/office/drawing/2014/main" id="{3F19272E-5BB7-1146-9920-8A9CB377F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17972"/>
              </p:ext>
            </p:extLst>
          </p:nvPr>
        </p:nvGraphicFramePr>
        <p:xfrm>
          <a:off x="5510492" y="17377385"/>
          <a:ext cx="10800000" cy="61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8566495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2485892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04783893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393944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144759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1272264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54098052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8270227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9207302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7890918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75413766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2121962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43581990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9166533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731930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4FC3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4FC3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4FC3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4FC3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4FC3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4FC3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4FC3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4983843"/>
                  </a:ext>
                </a:extLst>
              </a:tr>
            </a:tbl>
          </a:graphicData>
        </a:graphic>
      </p:graphicFrame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903BC7BA-DB38-7E45-ACB1-56EF21BD085E}"/>
              </a:ext>
            </a:extLst>
          </p:cNvPr>
          <p:cNvCxnSpPr/>
          <p:nvPr/>
        </p:nvCxnSpPr>
        <p:spPr>
          <a:xfrm>
            <a:off x="5518722" y="17388742"/>
            <a:ext cx="0" cy="57045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>
            <a:extLst>
              <a:ext uri="{FF2B5EF4-FFF2-40B4-BE49-F238E27FC236}">
                <a16:creationId xmlns:a16="http://schemas.microsoft.com/office/drawing/2014/main" id="{2590EC5C-DD3D-EC43-A251-C8D3A097A304}"/>
              </a:ext>
            </a:extLst>
          </p:cNvPr>
          <p:cNvCxnSpPr>
            <a:cxnSpLocks/>
          </p:cNvCxnSpPr>
          <p:nvPr/>
        </p:nvCxnSpPr>
        <p:spPr>
          <a:xfrm flipH="1">
            <a:off x="5525860" y="17673958"/>
            <a:ext cx="709446" cy="0"/>
          </a:xfrm>
          <a:prstGeom prst="line">
            <a:avLst/>
          </a:prstGeom>
          <a:ln w="3810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Rectangle 347">
            <a:extLst>
              <a:ext uri="{FF2B5EF4-FFF2-40B4-BE49-F238E27FC236}">
                <a16:creationId xmlns:a16="http://schemas.microsoft.com/office/drawing/2014/main" id="{02D3F526-405C-0943-85FE-AC59794E3874}"/>
              </a:ext>
            </a:extLst>
          </p:cNvPr>
          <p:cNvSpPr/>
          <p:nvPr/>
        </p:nvSpPr>
        <p:spPr>
          <a:xfrm>
            <a:off x="4446875" y="16907959"/>
            <a:ext cx="30805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Alignment index = 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692BD9D-6B86-AA44-AE08-D41088B9A565}"/>
              </a:ext>
            </a:extLst>
          </p:cNvPr>
          <p:cNvSpPr txBox="1"/>
          <p:nvPr/>
        </p:nvSpPr>
        <p:spPr>
          <a:xfrm>
            <a:off x="11619131" y="19722225"/>
            <a:ext cx="2828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H(CTGC)= 1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57218C2E-74B2-314C-8D78-6EA6F7E9CA9D}"/>
              </a:ext>
            </a:extLst>
          </p:cNvPr>
          <p:cNvSpPr txBox="1"/>
          <p:nvPr/>
        </p:nvSpPr>
        <p:spPr>
          <a:xfrm>
            <a:off x="11599617" y="20501278"/>
            <a:ext cx="2828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H(TGCT)= 2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906D776A-6FDD-064E-8961-001A9509BAA1}"/>
              </a:ext>
            </a:extLst>
          </p:cNvPr>
          <p:cNvSpPr txBox="1"/>
          <p:nvPr/>
        </p:nvSpPr>
        <p:spPr>
          <a:xfrm>
            <a:off x="11619131" y="19057472"/>
            <a:ext cx="2828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H(TCTG)= 4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653C6646-10B2-7E4D-AA5B-BDFBA9125727}"/>
              </a:ext>
            </a:extLst>
          </p:cNvPr>
          <p:cNvSpPr txBox="1"/>
          <p:nvPr/>
        </p:nvSpPr>
        <p:spPr>
          <a:xfrm>
            <a:off x="11599617" y="21146981"/>
            <a:ext cx="2828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H(GCTA)= 3</a:t>
            </a:r>
          </a:p>
        </p:txBody>
      </p:sp>
      <p:sp>
        <p:nvSpPr>
          <p:cNvPr id="353" name="Right Brace 352">
            <a:extLst>
              <a:ext uri="{FF2B5EF4-FFF2-40B4-BE49-F238E27FC236}">
                <a16:creationId xmlns:a16="http://schemas.microsoft.com/office/drawing/2014/main" id="{1373A05B-ED22-EF4F-A473-FD0506EEF5FA}"/>
              </a:ext>
            </a:extLst>
          </p:cNvPr>
          <p:cNvSpPr/>
          <p:nvPr/>
        </p:nvSpPr>
        <p:spPr>
          <a:xfrm>
            <a:off x="11318817" y="19057107"/>
            <a:ext cx="391813" cy="1260000"/>
          </a:xfrm>
          <a:prstGeom prst="rightBrace">
            <a:avLst>
              <a:gd name="adj1" fmla="val 56690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4" name="Right Brace 353">
            <a:extLst>
              <a:ext uri="{FF2B5EF4-FFF2-40B4-BE49-F238E27FC236}">
                <a16:creationId xmlns:a16="http://schemas.microsoft.com/office/drawing/2014/main" id="{623ABEA0-A45D-1A40-9402-89783DD32377}"/>
              </a:ext>
            </a:extLst>
          </p:cNvPr>
          <p:cNvSpPr/>
          <p:nvPr/>
        </p:nvSpPr>
        <p:spPr>
          <a:xfrm>
            <a:off x="11318817" y="20435820"/>
            <a:ext cx="391813" cy="1368000"/>
          </a:xfrm>
          <a:prstGeom prst="rightBrace">
            <a:avLst>
              <a:gd name="adj1" fmla="val 56690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FFF79188-4479-5648-95DF-36D7BE2E00FE}"/>
              </a:ext>
            </a:extLst>
          </p:cNvPr>
          <p:cNvSpPr/>
          <p:nvPr/>
        </p:nvSpPr>
        <p:spPr>
          <a:xfrm>
            <a:off x="13742961" y="20506475"/>
            <a:ext cx="4924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rial" panose="020B0604020202020204" pitchFamily="34" charset="0"/>
              </a:rPr>
              <a:t>✓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33961AAA-28D0-524A-A943-817095751BC3}"/>
              </a:ext>
            </a:extLst>
          </p:cNvPr>
          <p:cNvSpPr/>
          <p:nvPr/>
        </p:nvSpPr>
        <p:spPr>
          <a:xfrm>
            <a:off x="13742948" y="21155237"/>
            <a:ext cx="5196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</a:rPr>
              <a:t>✕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A98F59FC-317F-C74B-848B-3EDE845164E0}"/>
              </a:ext>
            </a:extLst>
          </p:cNvPr>
          <p:cNvSpPr/>
          <p:nvPr/>
        </p:nvSpPr>
        <p:spPr>
          <a:xfrm>
            <a:off x="13742961" y="19745473"/>
            <a:ext cx="4924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rial" panose="020B0604020202020204" pitchFamily="34" charset="0"/>
              </a:rPr>
              <a:t>✓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F2A8DE7A-2B16-294C-8808-E47334F64B36}"/>
              </a:ext>
            </a:extLst>
          </p:cNvPr>
          <p:cNvSpPr/>
          <p:nvPr/>
        </p:nvSpPr>
        <p:spPr>
          <a:xfrm>
            <a:off x="13742948" y="19073029"/>
            <a:ext cx="5196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</a:rPr>
              <a:t>✕</a:t>
            </a:r>
            <a:endParaRPr lang="en-US" sz="3200" b="1" dirty="0">
              <a:solidFill>
                <a:srgbClr val="FF0000"/>
              </a:solidFill>
            </a:endParaRPr>
          </a:p>
        </p:txBody>
      </p:sp>
      <p:cxnSp>
        <p:nvCxnSpPr>
          <p:cNvPr id="360" name="Straight Arrow Connector 359">
            <a:extLst>
              <a:ext uri="{FF2B5EF4-FFF2-40B4-BE49-F238E27FC236}">
                <a16:creationId xmlns:a16="http://schemas.microsoft.com/office/drawing/2014/main" id="{3AF4AD77-4EFB-6443-9BD9-D7B547AC305B}"/>
              </a:ext>
            </a:extLst>
          </p:cNvPr>
          <p:cNvCxnSpPr/>
          <p:nvPr/>
        </p:nvCxnSpPr>
        <p:spPr>
          <a:xfrm>
            <a:off x="14265679" y="20022214"/>
            <a:ext cx="576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Arrow Connector 360">
            <a:extLst>
              <a:ext uri="{FF2B5EF4-FFF2-40B4-BE49-F238E27FC236}">
                <a16:creationId xmlns:a16="http://schemas.microsoft.com/office/drawing/2014/main" id="{4550C1B0-B585-2340-AB19-C30CA2C7A79D}"/>
              </a:ext>
            </a:extLst>
          </p:cNvPr>
          <p:cNvCxnSpPr/>
          <p:nvPr/>
        </p:nvCxnSpPr>
        <p:spPr>
          <a:xfrm>
            <a:off x="14265679" y="20773185"/>
            <a:ext cx="576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2" name="Rectangle 361">
            <a:extLst>
              <a:ext uri="{FF2B5EF4-FFF2-40B4-BE49-F238E27FC236}">
                <a16:creationId xmlns:a16="http://schemas.microsoft.com/office/drawing/2014/main" id="{9B15C5C2-2C89-E348-B93D-95EA589A3074}"/>
              </a:ext>
            </a:extLst>
          </p:cNvPr>
          <p:cNvSpPr/>
          <p:nvPr/>
        </p:nvSpPr>
        <p:spPr>
          <a:xfrm>
            <a:off x="14749165" y="18908417"/>
            <a:ext cx="3537226" cy="27679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540"/>
              </a:lnSpc>
            </a:pPr>
            <a:r>
              <a:rPr lang="en-US" sz="2800" dirty="0"/>
              <a:t>These minimizer seeds are used as query seeds for finding potential mapping locations of a read in the reference genome</a:t>
            </a:r>
          </a:p>
        </p:txBody>
      </p:sp>
      <p:graphicFrame>
        <p:nvGraphicFramePr>
          <p:cNvPr id="363" name="Table 362">
            <a:extLst>
              <a:ext uri="{FF2B5EF4-FFF2-40B4-BE49-F238E27FC236}">
                <a16:creationId xmlns:a16="http://schemas.microsoft.com/office/drawing/2014/main" id="{50144917-3402-F041-B150-F07B39A37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136726"/>
              </p:ext>
            </p:extLst>
          </p:nvPr>
        </p:nvGraphicFramePr>
        <p:xfrm>
          <a:off x="5495752" y="1988416"/>
          <a:ext cx="5040000" cy="3975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2485892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393944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1272264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8270227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7890918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2121962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91665337"/>
                    </a:ext>
                  </a:extLst>
                </a:gridCol>
              </a:tblGrid>
              <a:tr h="39757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4983843"/>
                  </a:ext>
                </a:extLst>
              </a:tr>
            </a:tbl>
          </a:graphicData>
        </a:graphic>
      </p:graphicFrame>
      <p:sp>
        <p:nvSpPr>
          <p:cNvPr id="215" name="TextBox 214">
            <a:extLst>
              <a:ext uri="{FF2B5EF4-FFF2-40B4-BE49-F238E27FC236}">
                <a16:creationId xmlns:a16="http://schemas.microsoft.com/office/drawing/2014/main" id="{8B86832B-6121-B742-82EE-8D052ADD8168}"/>
              </a:ext>
            </a:extLst>
          </p:cNvPr>
          <p:cNvSpPr txBox="1"/>
          <p:nvPr/>
        </p:nvSpPr>
        <p:spPr>
          <a:xfrm>
            <a:off x="-11923545" y="25863326"/>
            <a:ext cx="4192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Location Voting</a:t>
            </a: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70D5D22C-9769-834B-B2C1-99A7FCECABC7}"/>
              </a:ext>
            </a:extLst>
          </p:cNvPr>
          <p:cNvSpPr/>
          <p:nvPr/>
        </p:nvSpPr>
        <p:spPr>
          <a:xfrm>
            <a:off x="1204797" y="27317438"/>
            <a:ext cx="768294" cy="7682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</a:p>
        </p:txBody>
      </p:sp>
      <p:sp>
        <p:nvSpPr>
          <p:cNvPr id="114" name="Parallelogram 84">
            <a:extLst>
              <a:ext uri="{FF2B5EF4-FFF2-40B4-BE49-F238E27FC236}">
                <a16:creationId xmlns:a16="http://schemas.microsoft.com/office/drawing/2014/main" id="{B9496A0A-CD76-EE4E-9AAD-F783226C4DE1}"/>
              </a:ext>
            </a:extLst>
          </p:cNvPr>
          <p:cNvSpPr/>
          <p:nvPr/>
        </p:nvSpPr>
        <p:spPr>
          <a:xfrm flipH="1">
            <a:off x="11623062" y="24371081"/>
            <a:ext cx="4278656" cy="3383169"/>
          </a:xfrm>
          <a:custGeom>
            <a:avLst/>
            <a:gdLst>
              <a:gd name="connsiteX0" fmla="*/ 0 w 4320188"/>
              <a:gd name="connsiteY0" fmla="*/ 3058012 h 3058012"/>
              <a:gd name="connsiteX1" fmla="*/ 451668 w 4320188"/>
              <a:gd name="connsiteY1" fmla="*/ 0 h 3058012"/>
              <a:gd name="connsiteX2" fmla="*/ 4320188 w 4320188"/>
              <a:gd name="connsiteY2" fmla="*/ 0 h 3058012"/>
              <a:gd name="connsiteX3" fmla="*/ 3868520 w 4320188"/>
              <a:gd name="connsiteY3" fmla="*/ 3058012 h 3058012"/>
              <a:gd name="connsiteX4" fmla="*/ 0 w 4320188"/>
              <a:gd name="connsiteY4" fmla="*/ 3058012 h 3058012"/>
              <a:gd name="connsiteX0" fmla="*/ 125847 w 3868520"/>
              <a:gd name="connsiteY0" fmla="*/ 3082075 h 3082075"/>
              <a:gd name="connsiteX1" fmla="*/ 0 w 3868520"/>
              <a:gd name="connsiteY1" fmla="*/ 0 h 3082075"/>
              <a:gd name="connsiteX2" fmla="*/ 3868520 w 3868520"/>
              <a:gd name="connsiteY2" fmla="*/ 0 h 3082075"/>
              <a:gd name="connsiteX3" fmla="*/ 3416852 w 3868520"/>
              <a:gd name="connsiteY3" fmla="*/ 3058012 h 3082075"/>
              <a:gd name="connsiteX4" fmla="*/ 125847 w 3868520"/>
              <a:gd name="connsiteY4" fmla="*/ 3082075 h 3082075"/>
              <a:gd name="connsiteX0" fmla="*/ 132473 w 3868520"/>
              <a:gd name="connsiteY0" fmla="*/ 3048945 h 3058012"/>
              <a:gd name="connsiteX1" fmla="*/ 0 w 3868520"/>
              <a:gd name="connsiteY1" fmla="*/ 0 h 3058012"/>
              <a:gd name="connsiteX2" fmla="*/ 3868520 w 3868520"/>
              <a:gd name="connsiteY2" fmla="*/ 0 h 3058012"/>
              <a:gd name="connsiteX3" fmla="*/ 3416852 w 3868520"/>
              <a:gd name="connsiteY3" fmla="*/ 3058012 h 3058012"/>
              <a:gd name="connsiteX4" fmla="*/ 132473 w 3868520"/>
              <a:gd name="connsiteY4" fmla="*/ 3048945 h 3058012"/>
              <a:gd name="connsiteX0" fmla="*/ 132473 w 3416852"/>
              <a:gd name="connsiteY0" fmla="*/ 3166176 h 3175243"/>
              <a:gd name="connsiteX1" fmla="*/ 0 w 3416852"/>
              <a:gd name="connsiteY1" fmla="*/ 117231 h 3175243"/>
              <a:gd name="connsiteX2" fmla="*/ 1433658 w 3416852"/>
              <a:gd name="connsiteY2" fmla="*/ 0 h 3175243"/>
              <a:gd name="connsiteX3" fmla="*/ 3416852 w 3416852"/>
              <a:gd name="connsiteY3" fmla="*/ 3175243 h 3175243"/>
              <a:gd name="connsiteX4" fmla="*/ 132473 w 3416852"/>
              <a:gd name="connsiteY4" fmla="*/ 3166176 h 3175243"/>
              <a:gd name="connsiteX0" fmla="*/ 2182883 w 3416852"/>
              <a:gd name="connsiteY0" fmla="*/ 3213068 h 3213068"/>
              <a:gd name="connsiteX1" fmla="*/ 0 w 3416852"/>
              <a:gd name="connsiteY1" fmla="*/ 117231 h 3213068"/>
              <a:gd name="connsiteX2" fmla="*/ 1433658 w 3416852"/>
              <a:gd name="connsiteY2" fmla="*/ 0 h 3213068"/>
              <a:gd name="connsiteX3" fmla="*/ 3416852 w 3416852"/>
              <a:gd name="connsiteY3" fmla="*/ 3175243 h 3213068"/>
              <a:gd name="connsiteX4" fmla="*/ 2182883 w 3416852"/>
              <a:gd name="connsiteY4" fmla="*/ 3213068 h 3213068"/>
              <a:gd name="connsiteX0" fmla="*/ 2150846 w 3384815"/>
              <a:gd name="connsiteY0" fmla="*/ 3259960 h 3259960"/>
              <a:gd name="connsiteX1" fmla="*/ 0 w 3384815"/>
              <a:gd name="connsiteY1" fmla="*/ 0 h 3259960"/>
              <a:gd name="connsiteX2" fmla="*/ 1401621 w 3384815"/>
              <a:gd name="connsiteY2" fmla="*/ 46892 h 3259960"/>
              <a:gd name="connsiteX3" fmla="*/ 3384815 w 3384815"/>
              <a:gd name="connsiteY3" fmla="*/ 3222135 h 3259960"/>
              <a:gd name="connsiteX4" fmla="*/ 2150846 w 3384815"/>
              <a:gd name="connsiteY4" fmla="*/ 3259960 h 3259960"/>
              <a:gd name="connsiteX0" fmla="*/ 2150846 w 3641116"/>
              <a:gd name="connsiteY0" fmla="*/ 3259960 h 3292473"/>
              <a:gd name="connsiteX1" fmla="*/ 0 w 3641116"/>
              <a:gd name="connsiteY1" fmla="*/ 0 h 3292473"/>
              <a:gd name="connsiteX2" fmla="*/ 1401621 w 3641116"/>
              <a:gd name="connsiteY2" fmla="*/ 46892 h 3292473"/>
              <a:gd name="connsiteX3" fmla="*/ 3641116 w 3641116"/>
              <a:gd name="connsiteY3" fmla="*/ 3292473 h 3292473"/>
              <a:gd name="connsiteX4" fmla="*/ 2150846 w 3641116"/>
              <a:gd name="connsiteY4" fmla="*/ 3259960 h 3292473"/>
              <a:gd name="connsiteX0" fmla="*/ 2150846 w 3641116"/>
              <a:gd name="connsiteY0" fmla="*/ 3259960 h 3292473"/>
              <a:gd name="connsiteX1" fmla="*/ 0 w 3641116"/>
              <a:gd name="connsiteY1" fmla="*/ 0 h 3292473"/>
              <a:gd name="connsiteX2" fmla="*/ 2822356 w 3641116"/>
              <a:gd name="connsiteY2" fmla="*/ 149441 h 3292473"/>
              <a:gd name="connsiteX3" fmla="*/ 3641116 w 3641116"/>
              <a:gd name="connsiteY3" fmla="*/ 3292473 h 3292473"/>
              <a:gd name="connsiteX4" fmla="*/ 2150846 w 3641116"/>
              <a:gd name="connsiteY4" fmla="*/ 3259960 h 3292473"/>
              <a:gd name="connsiteX0" fmla="*/ 0 w 1490270"/>
              <a:gd name="connsiteY0" fmla="*/ 3165956 h 3198469"/>
              <a:gd name="connsiteX1" fmla="*/ 67837 w 1490270"/>
              <a:gd name="connsiteY1" fmla="*/ 0 h 3198469"/>
              <a:gd name="connsiteX2" fmla="*/ 671510 w 1490270"/>
              <a:gd name="connsiteY2" fmla="*/ 55437 h 3198469"/>
              <a:gd name="connsiteX3" fmla="*/ 1490270 w 1490270"/>
              <a:gd name="connsiteY3" fmla="*/ 3198469 h 3198469"/>
              <a:gd name="connsiteX4" fmla="*/ 0 w 1490270"/>
              <a:gd name="connsiteY4" fmla="*/ 3165956 h 3198469"/>
              <a:gd name="connsiteX0" fmla="*/ 839098 w 1422433"/>
              <a:gd name="connsiteY0" fmla="*/ 3225776 h 3225776"/>
              <a:gd name="connsiteX1" fmla="*/ 0 w 1422433"/>
              <a:gd name="connsiteY1" fmla="*/ 0 h 3225776"/>
              <a:gd name="connsiteX2" fmla="*/ 603673 w 1422433"/>
              <a:gd name="connsiteY2" fmla="*/ 55437 h 3225776"/>
              <a:gd name="connsiteX3" fmla="*/ 1422433 w 1422433"/>
              <a:gd name="connsiteY3" fmla="*/ 3198469 h 3225776"/>
              <a:gd name="connsiteX4" fmla="*/ 839098 w 1422433"/>
              <a:gd name="connsiteY4" fmla="*/ 3225776 h 3225776"/>
              <a:gd name="connsiteX0" fmla="*/ 839098 w 1861807"/>
              <a:gd name="connsiteY0" fmla="*/ 3225776 h 3238663"/>
              <a:gd name="connsiteX1" fmla="*/ 0 w 1861807"/>
              <a:gd name="connsiteY1" fmla="*/ 0 h 3238663"/>
              <a:gd name="connsiteX2" fmla="*/ 603673 w 1861807"/>
              <a:gd name="connsiteY2" fmla="*/ 55437 h 3238663"/>
              <a:gd name="connsiteX3" fmla="*/ 1861807 w 1861807"/>
              <a:gd name="connsiteY3" fmla="*/ 3238663 h 3238663"/>
              <a:gd name="connsiteX4" fmla="*/ 839098 w 1861807"/>
              <a:gd name="connsiteY4" fmla="*/ 3225776 h 3238663"/>
              <a:gd name="connsiteX0" fmla="*/ 1305933 w 1861807"/>
              <a:gd name="connsiteY0" fmla="*/ 3286066 h 3286066"/>
              <a:gd name="connsiteX1" fmla="*/ 0 w 1861807"/>
              <a:gd name="connsiteY1" fmla="*/ 0 h 3286066"/>
              <a:gd name="connsiteX2" fmla="*/ 603673 w 1861807"/>
              <a:gd name="connsiteY2" fmla="*/ 55437 h 3286066"/>
              <a:gd name="connsiteX3" fmla="*/ 1861807 w 1861807"/>
              <a:gd name="connsiteY3" fmla="*/ 3238663 h 3286066"/>
              <a:gd name="connsiteX4" fmla="*/ 1305933 w 1861807"/>
              <a:gd name="connsiteY4" fmla="*/ 3286066 h 3286066"/>
              <a:gd name="connsiteX0" fmla="*/ 1319663 w 1875537"/>
              <a:gd name="connsiteY0" fmla="*/ 3255921 h 3255921"/>
              <a:gd name="connsiteX1" fmla="*/ 0 w 1875537"/>
              <a:gd name="connsiteY1" fmla="*/ 0 h 3255921"/>
              <a:gd name="connsiteX2" fmla="*/ 617403 w 1875537"/>
              <a:gd name="connsiteY2" fmla="*/ 25292 h 3255921"/>
              <a:gd name="connsiteX3" fmla="*/ 1875537 w 1875537"/>
              <a:gd name="connsiteY3" fmla="*/ 3208518 h 3255921"/>
              <a:gd name="connsiteX4" fmla="*/ 1319663 w 1875537"/>
              <a:gd name="connsiteY4" fmla="*/ 3255921 h 325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537" h="3255921">
                <a:moveTo>
                  <a:pt x="1319663" y="3255921"/>
                </a:moveTo>
                <a:lnTo>
                  <a:pt x="0" y="0"/>
                </a:lnTo>
                <a:lnTo>
                  <a:pt x="617403" y="25292"/>
                </a:lnTo>
                <a:lnTo>
                  <a:pt x="1875537" y="3208518"/>
                </a:lnTo>
                <a:lnTo>
                  <a:pt x="1319663" y="3255921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5" name="Parallelogram 84">
            <a:extLst>
              <a:ext uri="{FF2B5EF4-FFF2-40B4-BE49-F238E27FC236}">
                <a16:creationId xmlns:a16="http://schemas.microsoft.com/office/drawing/2014/main" id="{542BD5C6-19D5-2E46-9F4B-73D832B2A86C}"/>
              </a:ext>
            </a:extLst>
          </p:cNvPr>
          <p:cNvSpPr/>
          <p:nvPr/>
        </p:nvSpPr>
        <p:spPr>
          <a:xfrm>
            <a:off x="3161623" y="24351857"/>
            <a:ext cx="7429418" cy="3401287"/>
          </a:xfrm>
          <a:custGeom>
            <a:avLst/>
            <a:gdLst>
              <a:gd name="connsiteX0" fmla="*/ 0 w 4320188"/>
              <a:gd name="connsiteY0" fmla="*/ 3058012 h 3058012"/>
              <a:gd name="connsiteX1" fmla="*/ 451668 w 4320188"/>
              <a:gd name="connsiteY1" fmla="*/ 0 h 3058012"/>
              <a:gd name="connsiteX2" fmla="*/ 4320188 w 4320188"/>
              <a:gd name="connsiteY2" fmla="*/ 0 h 3058012"/>
              <a:gd name="connsiteX3" fmla="*/ 3868520 w 4320188"/>
              <a:gd name="connsiteY3" fmla="*/ 3058012 h 3058012"/>
              <a:gd name="connsiteX4" fmla="*/ 0 w 4320188"/>
              <a:gd name="connsiteY4" fmla="*/ 3058012 h 3058012"/>
              <a:gd name="connsiteX0" fmla="*/ 125847 w 3868520"/>
              <a:gd name="connsiteY0" fmla="*/ 3082075 h 3082075"/>
              <a:gd name="connsiteX1" fmla="*/ 0 w 3868520"/>
              <a:gd name="connsiteY1" fmla="*/ 0 h 3082075"/>
              <a:gd name="connsiteX2" fmla="*/ 3868520 w 3868520"/>
              <a:gd name="connsiteY2" fmla="*/ 0 h 3082075"/>
              <a:gd name="connsiteX3" fmla="*/ 3416852 w 3868520"/>
              <a:gd name="connsiteY3" fmla="*/ 3058012 h 3082075"/>
              <a:gd name="connsiteX4" fmla="*/ 125847 w 3868520"/>
              <a:gd name="connsiteY4" fmla="*/ 3082075 h 3082075"/>
              <a:gd name="connsiteX0" fmla="*/ 132473 w 3868520"/>
              <a:gd name="connsiteY0" fmla="*/ 3048945 h 3058012"/>
              <a:gd name="connsiteX1" fmla="*/ 0 w 3868520"/>
              <a:gd name="connsiteY1" fmla="*/ 0 h 3058012"/>
              <a:gd name="connsiteX2" fmla="*/ 3868520 w 3868520"/>
              <a:gd name="connsiteY2" fmla="*/ 0 h 3058012"/>
              <a:gd name="connsiteX3" fmla="*/ 3416852 w 3868520"/>
              <a:gd name="connsiteY3" fmla="*/ 3058012 h 3058012"/>
              <a:gd name="connsiteX4" fmla="*/ 132473 w 3868520"/>
              <a:gd name="connsiteY4" fmla="*/ 3048945 h 3058012"/>
              <a:gd name="connsiteX0" fmla="*/ 132473 w 3416852"/>
              <a:gd name="connsiteY0" fmla="*/ 3166176 h 3175243"/>
              <a:gd name="connsiteX1" fmla="*/ 0 w 3416852"/>
              <a:gd name="connsiteY1" fmla="*/ 117231 h 3175243"/>
              <a:gd name="connsiteX2" fmla="*/ 1433658 w 3416852"/>
              <a:gd name="connsiteY2" fmla="*/ 0 h 3175243"/>
              <a:gd name="connsiteX3" fmla="*/ 3416852 w 3416852"/>
              <a:gd name="connsiteY3" fmla="*/ 3175243 h 3175243"/>
              <a:gd name="connsiteX4" fmla="*/ 132473 w 3416852"/>
              <a:gd name="connsiteY4" fmla="*/ 3166176 h 3175243"/>
              <a:gd name="connsiteX0" fmla="*/ 2182883 w 3416852"/>
              <a:gd name="connsiteY0" fmla="*/ 3213068 h 3213068"/>
              <a:gd name="connsiteX1" fmla="*/ 0 w 3416852"/>
              <a:gd name="connsiteY1" fmla="*/ 117231 h 3213068"/>
              <a:gd name="connsiteX2" fmla="*/ 1433658 w 3416852"/>
              <a:gd name="connsiteY2" fmla="*/ 0 h 3213068"/>
              <a:gd name="connsiteX3" fmla="*/ 3416852 w 3416852"/>
              <a:gd name="connsiteY3" fmla="*/ 3175243 h 3213068"/>
              <a:gd name="connsiteX4" fmla="*/ 2182883 w 3416852"/>
              <a:gd name="connsiteY4" fmla="*/ 3213068 h 3213068"/>
              <a:gd name="connsiteX0" fmla="*/ 2150846 w 3384815"/>
              <a:gd name="connsiteY0" fmla="*/ 3259960 h 3259960"/>
              <a:gd name="connsiteX1" fmla="*/ 0 w 3384815"/>
              <a:gd name="connsiteY1" fmla="*/ 0 h 3259960"/>
              <a:gd name="connsiteX2" fmla="*/ 1401621 w 3384815"/>
              <a:gd name="connsiteY2" fmla="*/ 46892 h 3259960"/>
              <a:gd name="connsiteX3" fmla="*/ 3384815 w 3384815"/>
              <a:gd name="connsiteY3" fmla="*/ 3222135 h 3259960"/>
              <a:gd name="connsiteX4" fmla="*/ 2150846 w 3384815"/>
              <a:gd name="connsiteY4" fmla="*/ 3259960 h 3259960"/>
              <a:gd name="connsiteX0" fmla="*/ 2150846 w 3641116"/>
              <a:gd name="connsiteY0" fmla="*/ 3259960 h 3292473"/>
              <a:gd name="connsiteX1" fmla="*/ 0 w 3641116"/>
              <a:gd name="connsiteY1" fmla="*/ 0 h 3292473"/>
              <a:gd name="connsiteX2" fmla="*/ 1401621 w 3641116"/>
              <a:gd name="connsiteY2" fmla="*/ 46892 h 3292473"/>
              <a:gd name="connsiteX3" fmla="*/ 3641116 w 3641116"/>
              <a:gd name="connsiteY3" fmla="*/ 3292473 h 3292473"/>
              <a:gd name="connsiteX4" fmla="*/ 2150846 w 3641116"/>
              <a:gd name="connsiteY4" fmla="*/ 3259960 h 3292473"/>
              <a:gd name="connsiteX0" fmla="*/ 2150846 w 3215473"/>
              <a:gd name="connsiteY0" fmla="*/ 3259960 h 3259960"/>
              <a:gd name="connsiteX1" fmla="*/ 0 w 3215473"/>
              <a:gd name="connsiteY1" fmla="*/ 0 h 3259960"/>
              <a:gd name="connsiteX2" fmla="*/ 1401621 w 3215473"/>
              <a:gd name="connsiteY2" fmla="*/ 46892 h 3259960"/>
              <a:gd name="connsiteX3" fmla="*/ 3215473 w 3215473"/>
              <a:gd name="connsiteY3" fmla="*/ 3242231 h 3259960"/>
              <a:gd name="connsiteX4" fmla="*/ 2150846 w 3215473"/>
              <a:gd name="connsiteY4" fmla="*/ 3259960 h 3259960"/>
              <a:gd name="connsiteX0" fmla="*/ 1734357 w 3215473"/>
              <a:gd name="connsiteY0" fmla="*/ 3320250 h 3320250"/>
              <a:gd name="connsiteX1" fmla="*/ 0 w 3215473"/>
              <a:gd name="connsiteY1" fmla="*/ 0 h 3320250"/>
              <a:gd name="connsiteX2" fmla="*/ 1401621 w 3215473"/>
              <a:gd name="connsiteY2" fmla="*/ 46892 h 3320250"/>
              <a:gd name="connsiteX3" fmla="*/ 3215473 w 3215473"/>
              <a:gd name="connsiteY3" fmla="*/ 3242231 h 3320250"/>
              <a:gd name="connsiteX4" fmla="*/ 1734357 w 3215473"/>
              <a:gd name="connsiteY4" fmla="*/ 3320250 h 3320250"/>
              <a:gd name="connsiteX0" fmla="*/ 1734357 w 3215473"/>
              <a:gd name="connsiteY0" fmla="*/ 3320250 h 3320250"/>
              <a:gd name="connsiteX1" fmla="*/ 0 w 3215473"/>
              <a:gd name="connsiteY1" fmla="*/ 0 h 3320250"/>
              <a:gd name="connsiteX2" fmla="*/ 1401621 w 3215473"/>
              <a:gd name="connsiteY2" fmla="*/ 46892 h 3320250"/>
              <a:gd name="connsiteX3" fmla="*/ 3215473 w 3215473"/>
              <a:gd name="connsiteY3" fmla="*/ 3292473 h 3320250"/>
              <a:gd name="connsiteX4" fmla="*/ 1734357 w 3215473"/>
              <a:gd name="connsiteY4" fmla="*/ 3320250 h 3320250"/>
              <a:gd name="connsiteX0" fmla="*/ 1761818 w 3242934"/>
              <a:gd name="connsiteY0" fmla="*/ 3273358 h 3273358"/>
              <a:gd name="connsiteX1" fmla="*/ 0 w 3242934"/>
              <a:gd name="connsiteY1" fmla="*/ 63640 h 3273358"/>
              <a:gd name="connsiteX2" fmla="*/ 1429082 w 3242934"/>
              <a:gd name="connsiteY2" fmla="*/ 0 h 3273358"/>
              <a:gd name="connsiteX3" fmla="*/ 3242934 w 3242934"/>
              <a:gd name="connsiteY3" fmla="*/ 3245581 h 3273358"/>
              <a:gd name="connsiteX4" fmla="*/ 1761818 w 3242934"/>
              <a:gd name="connsiteY4" fmla="*/ 3273358 h 3273358"/>
              <a:gd name="connsiteX0" fmla="*/ 1775548 w 3256664"/>
              <a:gd name="connsiteY0" fmla="*/ 3273358 h 3273358"/>
              <a:gd name="connsiteX1" fmla="*/ 0 w 3256664"/>
              <a:gd name="connsiteY1" fmla="*/ 13398 h 3273358"/>
              <a:gd name="connsiteX2" fmla="*/ 1442812 w 3256664"/>
              <a:gd name="connsiteY2" fmla="*/ 0 h 3273358"/>
              <a:gd name="connsiteX3" fmla="*/ 3256664 w 3256664"/>
              <a:gd name="connsiteY3" fmla="*/ 3245581 h 3273358"/>
              <a:gd name="connsiteX4" fmla="*/ 1775548 w 3256664"/>
              <a:gd name="connsiteY4" fmla="*/ 3273358 h 3273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6664" h="3273358">
                <a:moveTo>
                  <a:pt x="1775548" y="3273358"/>
                </a:moveTo>
                <a:lnTo>
                  <a:pt x="0" y="13398"/>
                </a:lnTo>
                <a:lnTo>
                  <a:pt x="1442812" y="0"/>
                </a:lnTo>
                <a:lnTo>
                  <a:pt x="3256664" y="3245581"/>
                </a:lnTo>
                <a:lnTo>
                  <a:pt x="1775548" y="3273358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9" name="Parallelogram 84">
            <a:extLst>
              <a:ext uri="{FF2B5EF4-FFF2-40B4-BE49-F238E27FC236}">
                <a16:creationId xmlns:a16="http://schemas.microsoft.com/office/drawing/2014/main" id="{6FF62BA7-4ABA-9A46-8F1E-CFF54285D27E}"/>
              </a:ext>
            </a:extLst>
          </p:cNvPr>
          <p:cNvSpPr/>
          <p:nvPr/>
        </p:nvSpPr>
        <p:spPr>
          <a:xfrm>
            <a:off x="7091226" y="24369373"/>
            <a:ext cx="4926166" cy="3376925"/>
          </a:xfrm>
          <a:custGeom>
            <a:avLst/>
            <a:gdLst>
              <a:gd name="connsiteX0" fmla="*/ 0 w 4320188"/>
              <a:gd name="connsiteY0" fmla="*/ 3058012 h 3058012"/>
              <a:gd name="connsiteX1" fmla="*/ 451668 w 4320188"/>
              <a:gd name="connsiteY1" fmla="*/ 0 h 3058012"/>
              <a:gd name="connsiteX2" fmla="*/ 4320188 w 4320188"/>
              <a:gd name="connsiteY2" fmla="*/ 0 h 3058012"/>
              <a:gd name="connsiteX3" fmla="*/ 3868520 w 4320188"/>
              <a:gd name="connsiteY3" fmla="*/ 3058012 h 3058012"/>
              <a:gd name="connsiteX4" fmla="*/ 0 w 4320188"/>
              <a:gd name="connsiteY4" fmla="*/ 3058012 h 3058012"/>
              <a:gd name="connsiteX0" fmla="*/ 125847 w 3868520"/>
              <a:gd name="connsiteY0" fmla="*/ 3082075 h 3082075"/>
              <a:gd name="connsiteX1" fmla="*/ 0 w 3868520"/>
              <a:gd name="connsiteY1" fmla="*/ 0 h 3082075"/>
              <a:gd name="connsiteX2" fmla="*/ 3868520 w 3868520"/>
              <a:gd name="connsiteY2" fmla="*/ 0 h 3082075"/>
              <a:gd name="connsiteX3" fmla="*/ 3416852 w 3868520"/>
              <a:gd name="connsiteY3" fmla="*/ 3058012 h 3082075"/>
              <a:gd name="connsiteX4" fmla="*/ 125847 w 3868520"/>
              <a:gd name="connsiteY4" fmla="*/ 3082075 h 3082075"/>
              <a:gd name="connsiteX0" fmla="*/ 132473 w 3868520"/>
              <a:gd name="connsiteY0" fmla="*/ 3048945 h 3058012"/>
              <a:gd name="connsiteX1" fmla="*/ 0 w 3868520"/>
              <a:gd name="connsiteY1" fmla="*/ 0 h 3058012"/>
              <a:gd name="connsiteX2" fmla="*/ 3868520 w 3868520"/>
              <a:gd name="connsiteY2" fmla="*/ 0 h 3058012"/>
              <a:gd name="connsiteX3" fmla="*/ 3416852 w 3868520"/>
              <a:gd name="connsiteY3" fmla="*/ 3058012 h 3058012"/>
              <a:gd name="connsiteX4" fmla="*/ 132473 w 3868520"/>
              <a:gd name="connsiteY4" fmla="*/ 3048945 h 3058012"/>
              <a:gd name="connsiteX0" fmla="*/ 132473 w 3868520"/>
              <a:gd name="connsiteY0" fmla="*/ 3048945 h 3248931"/>
              <a:gd name="connsiteX1" fmla="*/ 0 w 3868520"/>
              <a:gd name="connsiteY1" fmla="*/ 0 h 3248931"/>
              <a:gd name="connsiteX2" fmla="*/ 3868520 w 3868520"/>
              <a:gd name="connsiteY2" fmla="*/ 0 h 3248931"/>
              <a:gd name="connsiteX3" fmla="*/ 2432113 w 3868520"/>
              <a:gd name="connsiteY3" fmla="*/ 3248931 h 3248931"/>
              <a:gd name="connsiteX4" fmla="*/ 132473 w 3868520"/>
              <a:gd name="connsiteY4" fmla="*/ 3048945 h 3248931"/>
              <a:gd name="connsiteX0" fmla="*/ 0 w 4740883"/>
              <a:gd name="connsiteY0" fmla="*/ 3249912 h 3249912"/>
              <a:gd name="connsiteX1" fmla="*/ 872363 w 4740883"/>
              <a:gd name="connsiteY1" fmla="*/ 0 h 3249912"/>
              <a:gd name="connsiteX2" fmla="*/ 4740883 w 4740883"/>
              <a:gd name="connsiteY2" fmla="*/ 0 h 3249912"/>
              <a:gd name="connsiteX3" fmla="*/ 3304476 w 4740883"/>
              <a:gd name="connsiteY3" fmla="*/ 3248931 h 3249912"/>
              <a:gd name="connsiteX4" fmla="*/ 0 w 4740883"/>
              <a:gd name="connsiteY4" fmla="*/ 3249912 h 324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0883" h="3249912">
                <a:moveTo>
                  <a:pt x="0" y="3249912"/>
                </a:moveTo>
                <a:lnTo>
                  <a:pt x="872363" y="0"/>
                </a:lnTo>
                <a:lnTo>
                  <a:pt x="4740883" y="0"/>
                </a:lnTo>
                <a:lnTo>
                  <a:pt x="3304476" y="3248931"/>
                </a:lnTo>
                <a:lnTo>
                  <a:pt x="0" y="3249912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  <a:alpha val="768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0D0925C-AF99-F543-8638-219BA2DA790C}"/>
              </a:ext>
            </a:extLst>
          </p:cNvPr>
          <p:cNvSpPr/>
          <p:nvPr/>
        </p:nvSpPr>
        <p:spPr>
          <a:xfrm>
            <a:off x="17468707" y="23165516"/>
            <a:ext cx="5613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</a:rPr>
              <a:t>✕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5F5F15B-4F3C-D64C-951E-97CEBBAA74FA}"/>
              </a:ext>
            </a:extLst>
          </p:cNvPr>
          <p:cNvSpPr txBox="1"/>
          <p:nvPr/>
        </p:nvSpPr>
        <p:spPr>
          <a:xfrm>
            <a:off x="29213" y="22332293"/>
            <a:ext cx="5027937" cy="67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810" dirty="0"/>
              <a:t>Genome sequence: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1DFA8C54-5EFC-2242-9E8C-1FC0C8C1C8EB}"/>
              </a:ext>
            </a:extLst>
          </p:cNvPr>
          <p:cNvSpPr txBox="1"/>
          <p:nvPr/>
        </p:nvSpPr>
        <p:spPr>
          <a:xfrm>
            <a:off x="2228373" y="27052950"/>
            <a:ext cx="4006817" cy="67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810" dirty="0"/>
              <a:t>Read sequence: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E3DD48E-8BFB-5C46-9D7C-27F3281F01AB}"/>
              </a:ext>
            </a:extLst>
          </p:cNvPr>
          <p:cNvCxnSpPr>
            <a:cxnSpLocks/>
          </p:cNvCxnSpPr>
          <p:nvPr/>
        </p:nvCxnSpPr>
        <p:spPr>
          <a:xfrm>
            <a:off x="2478151" y="24305768"/>
            <a:ext cx="1012700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C5E1A411-FA74-C542-AB28-F9C1B779170B}"/>
              </a:ext>
            </a:extLst>
          </p:cNvPr>
          <p:cNvCxnSpPr>
            <a:cxnSpLocks/>
          </p:cNvCxnSpPr>
          <p:nvPr/>
        </p:nvCxnSpPr>
        <p:spPr>
          <a:xfrm>
            <a:off x="6599580" y="27783764"/>
            <a:ext cx="677096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B9E8C52D-3746-3B4C-A7B6-3B6634E986D5}"/>
              </a:ext>
            </a:extLst>
          </p:cNvPr>
          <p:cNvSpPr/>
          <p:nvPr/>
        </p:nvSpPr>
        <p:spPr>
          <a:xfrm>
            <a:off x="7069508" y="27457964"/>
            <a:ext cx="761052" cy="1122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90AFEE0E-7995-534A-B577-3179C90F2C8D}"/>
              </a:ext>
            </a:extLst>
          </p:cNvPr>
          <p:cNvSpPr/>
          <p:nvPr/>
        </p:nvSpPr>
        <p:spPr>
          <a:xfrm>
            <a:off x="7365279" y="27261099"/>
            <a:ext cx="761052" cy="1122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0AC3106-36E5-704C-BEF7-42B907387B2B}"/>
              </a:ext>
            </a:extLst>
          </p:cNvPr>
          <p:cNvSpPr/>
          <p:nvPr/>
        </p:nvSpPr>
        <p:spPr>
          <a:xfrm>
            <a:off x="7661052" y="27064235"/>
            <a:ext cx="761052" cy="1122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2E69589C-63CC-FD4F-AA36-9C6A67C45C88}"/>
              </a:ext>
            </a:extLst>
          </p:cNvPr>
          <p:cNvSpPr/>
          <p:nvPr/>
        </p:nvSpPr>
        <p:spPr>
          <a:xfrm>
            <a:off x="8079784" y="27457964"/>
            <a:ext cx="761052" cy="1122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ACBC8BD4-1433-6049-8916-B922388A4176}"/>
              </a:ext>
            </a:extLst>
          </p:cNvPr>
          <p:cNvSpPr/>
          <p:nvPr/>
        </p:nvSpPr>
        <p:spPr>
          <a:xfrm>
            <a:off x="8375555" y="27261099"/>
            <a:ext cx="761052" cy="1122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C9C3A03-F130-9745-B1BD-D09932909CF6}"/>
              </a:ext>
            </a:extLst>
          </p:cNvPr>
          <p:cNvSpPr/>
          <p:nvPr/>
        </p:nvSpPr>
        <p:spPr>
          <a:xfrm>
            <a:off x="8671327" y="27064235"/>
            <a:ext cx="761052" cy="1122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7ABD02C8-CFBB-6C45-896A-7909194819A2}"/>
              </a:ext>
            </a:extLst>
          </p:cNvPr>
          <p:cNvSpPr/>
          <p:nvPr/>
        </p:nvSpPr>
        <p:spPr>
          <a:xfrm>
            <a:off x="9499198" y="27458502"/>
            <a:ext cx="761052" cy="1122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594ACBAC-9E74-CA46-8400-DB9BD1C581F4}"/>
              </a:ext>
            </a:extLst>
          </p:cNvPr>
          <p:cNvSpPr/>
          <p:nvPr/>
        </p:nvSpPr>
        <p:spPr>
          <a:xfrm>
            <a:off x="9794970" y="27261637"/>
            <a:ext cx="761052" cy="1122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0217A29C-39FE-C045-87FC-B49E1392E7C2}"/>
              </a:ext>
            </a:extLst>
          </p:cNvPr>
          <p:cNvSpPr/>
          <p:nvPr/>
        </p:nvSpPr>
        <p:spPr>
          <a:xfrm>
            <a:off x="11642594" y="27458502"/>
            <a:ext cx="761052" cy="1122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BB492F7-509B-5C4D-8F28-46F49F5FBB42}"/>
              </a:ext>
            </a:extLst>
          </p:cNvPr>
          <p:cNvSpPr/>
          <p:nvPr/>
        </p:nvSpPr>
        <p:spPr>
          <a:xfrm>
            <a:off x="11938365" y="27261637"/>
            <a:ext cx="761052" cy="1122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A9014FB-2D20-CA47-958F-EA5CCA8AD2DF}"/>
              </a:ext>
            </a:extLst>
          </p:cNvPr>
          <p:cNvSpPr/>
          <p:nvPr/>
        </p:nvSpPr>
        <p:spPr>
          <a:xfrm>
            <a:off x="12234139" y="27064773"/>
            <a:ext cx="761052" cy="1122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3D1BE639-8DB2-D646-BE0F-6BF5E8F6C38F}"/>
              </a:ext>
            </a:extLst>
          </p:cNvPr>
          <p:cNvSpPr/>
          <p:nvPr/>
        </p:nvSpPr>
        <p:spPr>
          <a:xfrm>
            <a:off x="3168245" y="23975691"/>
            <a:ext cx="761052" cy="112218"/>
          </a:xfrm>
          <a:prstGeom prst="rect">
            <a:avLst/>
          </a:prstGeom>
          <a:solidFill>
            <a:srgbClr val="0DB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160E38D5-1682-834D-BB40-6B8AA0CC50E0}"/>
              </a:ext>
            </a:extLst>
          </p:cNvPr>
          <p:cNvSpPr/>
          <p:nvPr/>
        </p:nvSpPr>
        <p:spPr>
          <a:xfrm>
            <a:off x="3464016" y="23778826"/>
            <a:ext cx="761052" cy="112218"/>
          </a:xfrm>
          <a:prstGeom prst="rect">
            <a:avLst/>
          </a:prstGeom>
          <a:solidFill>
            <a:srgbClr val="0DB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C537945-3F90-EF4A-9091-67CBC8682501}"/>
              </a:ext>
            </a:extLst>
          </p:cNvPr>
          <p:cNvSpPr/>
          <p:nvPr/>
        </p:nvSpPr>
        <p:spPr>
          <a:xfrm>
            <a:off x="3759787" y="23581962"/>
            <a:ext cx="761052" cy="112218"/>
          </a:xfrm>
          <a:prstGeom prst="rect">
            <a:avLst/>
          </a:prstGeom>
          <a:solidFill>
            <a:srgbClr val="0DB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2F358A77-D1C0-2040-8174-5A95862394B9}"/>
              </a:ext>
            </a:extLst>
          </p:cNvPr>
          <p:cNvSpPr/>
          <p:nvPr/>
        </p:nvSpPr>
        <p:spPr>
          <a:xfrm>
            <a:off x="4447671" y="23975691"/>
            <a:ext cx="761052" cy="112218"/>
          </a:xfrm>
          <a:prstGeom prst="rect">
            <a:avLst/>
          </a:prstGeom>
          <a:solidFill>
            <a:srgbClr val="0DB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2663E0FD-7AD2-BB40-A5FC-6C7CB59D20BE}"/>
              </a:ext>
            </a:extLst>
          </p:cNvPr>
          <p:cNvSpPr/>
          <p:nvPr/>
        </p:nvSpPr>
        <p:spPr>
          <a:xfrm>
            <a:off x="4743441" y="23778826"/>
            <a:ext cx="761052" cy="112218"/>
          </a:xfrm>
          <a:prstGeom prst="rect">
            <a:avLst/>
          </a:prstGeom>
          <a:solidFill>
            <a:srgbClr val="0DB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DD3CAD23-E793-AD41-9548-A7DB0F4297F5}"/>
              </a:ext>
            </a:extLst>
          </p:cNvPr>
          <p:cNvSpPr/>
          <p:nvPr/>
        </p:nvSpPr>
        <p:spPr>
          <a:xfrm>
            <a:off x="14478677" y="23975691"/>
            <a:ext cx="761052" cy="112218"/>
          </a:xfrm>
          <a:prstGeom prst="rect">
            <a:avLst/>
          </a:prstGeom>
          <a:solidFill>
            <a:srgbClr val="0DB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D5B5B2CD-6DF0-8142-B419-E9EDBB08FA20}"/>
              </a:ext>
            </a:extLst>
          </p:cNvPr>
          <p:cNvSpPr/>
          <p:nvPr/>
        </p:nvSpPr>
        <p:spPr>
          <a:xfrm>
            <a:off x="14774450" y="23778826"/>
            <a:ext cx="761052" cy="112218"/>
          </a:xfrm>
          <a:prstGeom prst="rect">
            <a:avLst/>
          </a:prstGeom>
          <a:solidFill>
            <a:srgbClr val="0DB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E3C3CC4-14B2-134D-89F5-9C32142D4925}"/>
              </a:ext>
            </a:extLst>
          </p:cNvPr>
          <p:cNvSpPr/>
          <p:nvPr/>
        </p:nvSpPr>
        <p:spPr>
          <a:xfrm>
            <a:off x="15070221" y="23581962"/>
            <a:ext cx="761052" cy="112218"/>
          </a:xfrm>
          <a:prstGeom prst="rect">
            <a:avLst/>
          </a:prstGeom>
          <a:solidFill>
            <a:srgbClr val="0DB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E90ED685-B84D-CE40-8699-02F8F225D64F}"/>
              </a:ext>
            </a:extLst>
          </p:cNvPr>
          <p:cNvSpPr/>
          <p:nvPr/>
        </p:nvSpPr>
        <p:spPr>
          <a:xfrm>
            <a:off x="17073038" y="24075705"/>
            <a:ext cx="761052" cy="112218"/>
          </a:xfrm>
          <a:prstGeom prst="rect">
            <a:avLst/>
          </a:prstGeom>
          <a:solidFill>
            <a:srgbClr val="0DB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6D2A53F0-3622-AD49-B6E0-519E99CEC52A}"/>
              </a:ext>
            </a:extLst>
          </p:cNvPr>
          <p:cNvSpPr/>
          <p:nvPr/>
        </p:nvSpPr>
        <p:spPr>
          <a:xfrm>
            <a:off x="17368808" y="23878839"/>
            <a:ext cx="761052" cy="112218"/>
          </a:xfrm>
          <a:prstGeom prst="rect">
            <a:avLst/>
          </a:prstGeom>
          <a:solidFill>
            <a:srgbClr val="0DB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5E198B5-D83D-D74F-98AF-4CF0C3691313}"/>
              </a:ext>
            </a:extLst>
          </p:cNvPr>
          <p:cNvSpPr/>
          <p:nvPr/>
        </p:nvSpPr>
        <p:spPr>
          <a:xfrm>
            <a:off x="3164294" y="24169443"/>
            <a:ext cx="3408980" cy="272654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91950540-EE9F-2544-BF51-B7B52390383D}"/>
              </a:ext>
            </a:extLst>
          </p:cNvPr>
          <p:cNvSpPr/>
          <p:nvPr/>
        </p:nvSpPr>
        <p:spPr>
          <a:xfrm>
            <a:off x="5515379" y="23975715"/>
            <a:ext cx="761052" cy="112218"/>
          </a:xfrm>
          <a:prstGeom prst="rect">
            <a:avLst/>
          </a:prstGeom>
          <a:solidFill>
            <a:srgbClr val="0DB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9D6867E-6174-7C47-B911-EAF155D938A9}"/>
              </a:ext>
            </a:extLst>
          </p:cNvPr>
          <p:cNvSpPr/>
          <p:nvPr/>
        </p:nvSpPr>
        <p:spPr>
          <a:xfrm>
            <a:off x="5811142" y="23778850"/>
            <a:ext cx="761052" cy="112218"/>
          </a:xfrm>
          <a:prstGeom prst="rect">
            <a:avLst/>
          </a:prstGeom>
          <a:solidFill>
            <a:srgbClr val="0DB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296B24B1-AD50-B04D-A9AC-4EAE9AA5E529}"/>
              </a:ext>
            </a:extLst>
          </p:cNvPr>
          <p:cNvSpPr/>
          <p:nvPr/>
        </p:nvSpPr>
        <p:spPr>
          <a:xfrm>
            <a:off x="7963280" y="23975715"/>
            <a:ext cx="761052" cy="112218"/>
          </a:xfrm>
          <a:prstGeom prst="rect">
            <a:avLst/>
          </a:prstGeom>
          <a:solidFill>
            <a:srgbClr val="0DB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EF0A14E4-5155-7A4F-9111-CCAD9BD18EBA}"/>
              </a:ext>
            </a:extLst>
          </p:cNvPr>
          <p:cNvSpPr/>
          <p:nvPr/>
        </p:nvSpPr>
        <p:spPr>
          <a:xfrm>
            <a:off x="8259044" y="23778850"/>
            <a:ext cx="761052" cy="112218"/>
          </a:xfrm>
          <a:prstGeom prst="rect">
            <a:avLst/>
          </a:prstGeom>
          <a:solidFill>
            <a:srgbClr val="0DB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8170E387-D7D6-484A-AF7A-B559C534822F}"/>
              </a:ext>
            </a:extLst>
          </p:cNvPr>
          <p:cNvSpPr/>
          <p:nvPr/>
        </p:nvSpPr>
        <p:spPr>
          <a:xfrm>
            <a:off x="8554806" y="23581987"/>
            <a:ext cx="761052" cy="112218"/>
          </a:xfrm>
          <a:prstGeom prst="rect">
            <a:avLst/>
          </a:prstGeom>
          <a:solidFill>
            <a:srgbClr val="0DB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BACA7424-DDE9-7747-83DD-A8F8EC8ED6D1}"/>
              </a:ext>
            </a:extLst>
          </p:cNvPr>
          <p:cNvSpPr/>
          <p:nvPr/>
        </p:nvSpPr>
        <p:spPr>
          <a:xfrm>
            <a:off x="9242670" y="23975715"/>
            <a:ext cx="761052" cy="112218"/>
          </a:xfrm>
          <a:prstGeom prst="rect">
            <a:avLst/>
          </a:prstGeom>
          <a:solidFill>
            <a:srgbClr val="0DB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35D3FE3B-B6B4-C345-B412-DA876C6C7F59}"/>
              </a:ext>
            </a:extLst>
          </p:cNvPr>
          <p:cNvSpPr/>
          <p:nvPr/>
        </p:nvSpPr>
        <p:spPr>
          <a:xfrm>
            <a:off x="9538434" y="23778850"/>
            <a:ext cx="761052" cy="112218"/>
          </a:xfrm>
          <a:prstGeom prst="rect">
            <a:avLst/>
          </a:prstGeom>
          <a:solidFill>
            <a:srgbClr val="0DB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337444A8-FEB2-DB44-A228-DEB93F2DB019}"/>
              </a:ext>
            </a:extLst>
          </p:cNvPr>
          <p:cNvSpPr/>
          <p:nvPr/>
        </p:nvSpPr>
        <p:spPr>
          <a:xfrm>
            <a:off x="9834194" y="23581987"/>
            <a:ext cx="761052" cy="112218"/>
          </a:xfrm>
          <a:prstGeom prst="rect">
            <a:avLst/>
          </a:prstGeom>
          <a:solidFill>
            <a:srgbClr val="0DB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8B4DA07-9A7C-B94F-AEDA-FDDBBBDC58F7}"/>
              </a:ext>
            </a:extLst>
          </p:cNvPr>
          <p:cNvSpPr/>
          <p:nvPr/>
        </p:nvSpPr>
        <p:spPr>
          <a:xfrm>
            <a:off x="10982828" y="23975740"/>
            <a:ext cx="761052" cy="112218"/>
          </a:xfrm>
          <a:prstGeom prst="rect">
            <a:avLst/>
          </a:prstGeom>
          <a:solidFill>
            <a:srgbClr val="0DB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B02A4D10-0611-B948-B444-00B5F495B542}"/>
              </a:ext>
            </a:extLst>
          </p:cNvPr>
          <p:cNvSpPr/>
          <p:nvPr/>
        </p:nvSpPr>
        <p:spPr>
          <a:xfrm>
            <a:off x="11278581" y="23778875"/>
            <a:ext cx="761052" cy="112218"/>
          </a:xfrm>
          <a:prstGeom prst="rect">
            <a:avLst/>
          </a:prstGeom>
          <a:solidFill>
            <a:srgbClr val="0DB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A526CDFE-4BDE-BF4A-BE5A-A3C3FF7041C3}"/>
              </a:ext>
            </a:extLst>
          </p:cNvPr>
          <p:cNvSpPr/>
          <p:nvPr/>
        </p:nvSpPr>
        <p:spPr>
          <a:xfrm>
            <a:off x="7963896" y="24169443"/>
            <a:ext cx="4077357" cy="272654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B4F82D71-7FDF-F349-87C3-AA6C5134A16B}"/>
              </a:ext>
            </a:extLst>
          </p:cNvPr>
          <p:cNvCxnSpPr>
            <a:cxnSpLocks/>
          </p:cNvCxnSpPr>
          <p:nvPr/>
        </p:nvCxnSpPr>
        <p:spPr>
          <a:xfrm>
            <a:off x="7986597" y="23593219"/>
            <a:ext cx="0" cy="30908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8D9BA466-77C1-EE41-A051-71FA118493E2}"/>
              </a:ext>
            </a:extLst>
          </p:cNvPr>
          <p:cNvSpPr txBox="1"/>
          <p:nvPr/>
        </p:nvSpPr>
        <p:spPr>
          <a:xfrm>
            <a:off x="6949760" y="23122101"/>
            <a:ext cx="2080788" cy="4924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600" dirty="0">
                <a:solidFill>
                  <a:schemeClr val="bg1">
                    <a:lumMod val="50000"/>
                  </a:schemeClr>
                </a:solidFill>
                <a:cs typeface="Courier New"/>
              </a:rPr>
              <a:t>10020</a:t>
            </a:r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93C13C84-65F4-1F41-A896-F2DA6537550A}"/>
              </a:ext>
            </a:extLst>
          </p:cNvPr>
          <p:cNvCxnSpPr>
            <a:cxnSpLocks/>
          </p:cNvCxnSpPr>
          <p:nvPr/>
        </p:nvCxnSpPr>
        <p:spPr>
          <a:xfrm>
            <a:off x="11971027" y="23358085"/>
            <a:ext cx="0" cy="30908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1AB521E7-6AF5-0949-A994-5A9E3ED5D109}"/>
              </a:ext>
            </a:extLst>
          </p:cNvPr>
          <p:cNvSpPr txBox="1"/>
          <p:nvPr/>
        </p:nvSpPr>
        <p:spPr>
          <a:xfrm>
            <a:off x="10994173" y="22960191"/>
            <a:ext cx="2080788" cy="4924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600" dirty="0">
                <a:solidFill>
                  <a:schemeClr val="bg1">
                    <a:lumMod val="50000"/>
                  </a:schemeClr>
                </a:solidFill>
                <a:cs typeface="Courier New"/>
              </a:rPr>
              <a:t>15000</a:t>
            </a: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9BFE1D16-8F0D-8A43-876E-3C80E9A9FD60}"/>
              </a:ext>
            </a:extLst>
          </p:cNvPr>
          <p:cNvCxnSpPr>
            <a:cxnSpLocks/>
          </p:cNvCxnSpPr>
          <p:nvPr/>
        </p:nvCxnSpPr>
        <p:spPr>
          <a:xfrm>
            <a:off x="7084311" y="27081788"/>
            <a:ext cx="0" cy="30908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FD4B36D2-C962-B944-8590-13D1CD53A838}"/>
              </a:ext>
            </a:extLst>
          </p:cNvPr>
          <p:cNvSpPr txBox="1"/>
          <p:nvPr/>
        </p:nvSpPr>
        <p:spPr>
          <a:xfrm>
            <a:off x="6423019" y="26692636"/>
            <a:ext cx="1338112" cy="4924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6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8</a:t>
            </a:r>
            <a:endParaRPr lang="en-US" sz="2600" dirty="0">
              <a:solidFill>
                <a:schemeClr val="bg1">
                  <a:lumMod val="50000"/>
                </a:schemeClr>
              </a:solidFill>
              <a:cs typeface="Courier New"/>
            </a:endParaRP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BA20870C-13C5-4D42-802B-B9BB92AD4A0C}"/>
              </a:ext>
            </a:extLst>
          </p:cNvPr>
          <p:cNvCxnSpPr>
            <a:cxnSpLocks/>
          </p:cNvCxnSpPr>
          <p:nvPr/>
        </p:nvCxnSpPr>
        <p:spPr>
          <a:xfrm>
            <a:off x="10517964" y="26914889"/>
            <a:ext cx="0" cy="30908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B5744270-C05B-5142-9A58-6026ADCD2468}"/>
              </a:ext>
            </a:extLst>
          </p:cNvPr>
          <p:cNvSpPr txBox="1"/>
          <p:nvPr/>
        </p:nvSpPr>
        <p:spPr>
          <a:xfrm>
            <a:off x="9873217" y="26544310"/>
            <a:ext cx="1338112" cy="4924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6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4933</a:t>
            </a:r>
            <a:endParaRPr lang="en-US" sz="2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A07F0B35-73A9-044E-9059-528FC610A82B}"/>
              </a:ext>
            </a:extLst>
          </p:cNvPr>
          <p:cNvSpPr txBox="1"/>
          <p:nvPr/>
        </p:nvSpPr>
        <p:spPr>
          <a:xfrm>
            <a:off x="7961268" y="24457603"/>
            <a:ext cx="2786464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Δ1 = 10020 – 7</a:t>
            </a:r>
          </a:p>
          <a:p>
            <a:r>
              <a:rPr lang="en-US" sz="26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Δ2 = 15000 - 4933</a:t>
            </a:r>
            <a:br>
              <a:rPr lang="en-US" sz="2600" dirty="0">
                <a:solidFill>
                  <a:schemeClr val="bg1">
                    <a:lumMod val="50000"/>
                  </a:schemeClr>
                </a:solidFill>
                <a:cs typeface="Calibri"/>
              </a:rPr>
            </a:br>
            <a:r>
              <a:rPr lang="en-US" sz="26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|Δ2 - Δ1| = 54 &lt; D</a:t>
            </a: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529B2299-552D-A144-92AB-C5B99CFACD41}"/>
              </a:ext>
            </a:extLst>
          </p:cNvPr>
          <p:cNvCxnSpPr>
            <a:cxnSpLocks/>
          </p:cNvCxnSpPr>
          <p:nvPr/>
        </p:nvCxnSpPr>
        <p:spPr>
          <a:xfrm>
            <a:off x="12998987" y="26722600"/>
            <a:ext cx="0" cy="30908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187A8F38-7B01-0A4D-8605-4143270F2A27}"/>
              </a:ext>
            </a:extLst>
          </p:cNvPr>
          <p:cNvSpPr txBox="1"/>
          <p:nvPr/>
        </p:nvSpPr>
        <p:spPr>
          <a:xfrm>
            <a:off x="12354455" y="26352021"/>
            <a:ext cx="1338112" cy="4924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6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7201</a:t>
            </a:r>
            <a:endParaRPr lang="en-US" sz="2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495FEF9D-CCDB-9648-966A-73B482598EA0}"/>
              </a:ext>
            </a:extLst>
          </p:cNvPr>
          <p:cNvCxnSpPr>
            <a:cxnSpLocks/>
          </p:cNvCxnSpPr>
          <p:nvPr/>
        </p:nvCxnSpPr>
        <p:spPr>
          <a:xfrm>
            <a:off x="11649899" y="27081788"/>
            <a:ext cx="0" cy="30908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C5BF2007-9C79-EA40-BA86-2A3046D70551}"/>
              </a:ext>
            </a:extLst>
          </p:cNvPr>
          <p:cNvSpPr txBox="1"/>
          <p:nvPr/>
        </p:nvSpPr>
        <p:spPr>
          <a:xfrm>
            <a:off x="11005370" y="26725292"/>
            <a:ext cx="1338112" cy="4924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6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6039</a:t>
            </a:r>
            <a:endParaRPr lang="en-US" sz="2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A54D0F98-B9F6-0647-83B4-3B7E4C764CE9}"/>
              </a:ext>
            </a:extLst>
          </p:cNvPr>
          <p:cNvSpPr txBox="1"/>
          <p:nvPr/>
        </p:nvSpPr>
        <p:spPr>
          <a:xfrm>
            <a:off x="3060335" y="24457603"/>
            <a:ext cx="2749350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Δ1 = 3004 – 8</a:t>
            </a:r>
          </a:p>
          <a:p>
            <a:r>
              <a:rPr lang="en-US" sz="26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Δ2 = 7832 - 4933</a:t>
            </a:r>
            <a:br>
              <a:rPr lang="en-US" sz="2600" dirty="0">
                <a:solidFill>
                  <a:schemeClr val="bg1">
                    <a:lumMod val="50000"/>
                  </a:schemeClr>
                </a:solidFill>
                <a:cs typeface="Calibri"/>
              </a:rPr>
            </a:br>
            <a:r>
              <a:rPr lang="en-US" sz="26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|Δ2 - Δ1| = 97 &lt; D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0254D3FB-8FF0-A44B-8C32-57F2B8D0666E}"/>
              </a:ext>
            </a:extLst>
          </p:cNvPr>
          <p:cNvCxnSpPr>
            <a:cxnSpLocks/>
          </p:cNvCxnSpPr>
          <p:nvPr/>
        </p:nvCxnSpPr>
        <p:spPr>
          <a:xfrm>
            <a:off x="3182504" y="23593219"/>
            <a:ext cx="0" cy="30908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7474FA2A-82AE-3F40-A1E3-CB8347C4BAD3}"/>
              </a:ext>
            </a:extLst>
          </p:cNvPr>
          <p:cNvSpPr txBox="1"/>
          <p:nvPr/>
        </p:nvSpPr>
        <p:spPr>
          <a:xfrm>
            <a:off x="2163989" y="23143073"/>
            <a:ext cx="2080788" cy="4924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600" dirty="0">
                <a:solidFill>
                  <a:schemeClr val="bg1">
                    <a:lumMod val="50000"/>
                  </a:schemeClr>
                </a:solidFill>
                <a:cs typeface="Courier New"/>
              </a:rPr>
              <a:t>3004</a:t>
            </a:r>
          </a:p>
        </p:txBody>
      </p: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54570337-4A8C-1441-8C41-2AD4FA1E43C1}"/>
              </a:ext>
            </a:extLst>
          </p:cNvPr>
          <p:cNvCxnSpPr>
            <a:cxnSpLocks/>
          </p:cNvCxnSpPr>
          <p:nvPr/>
        </p:nvCxnSpPr>
        <p:spPr>
          <a:xfrm>
            <a:off x="6562223" y="23358085"/>
            <a:ext cx="0" cy="30908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5D9E2105-ED26-5445-AE7C-78C30424EC35}"/>
              </a:ext>
            </a:extLst>
          </p:cNvPr>
          <p:cNvSpPr txBox="1"/>
          <p:nvPr/>
        </p:nvSpPr>
        <p:spPr>
          <a:xfrm>
            <a:off x="5544985" y="22960191"/>
            <a:ext cx="2080788" cy="4924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600" dirty="0">
                <a:solidFill>
                  <a:schemeClr val="bg1">
                    <a:lumMod val="50000"/>
                  </a:schemeClr>
                </a:solidFill>
                <a:cs typeface="Courier New"/>
              </a:rPr>
              <a:t>7832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CBFA77A0-BDE3-4A4E-873F-158DEB3BBF87}"/>
              </a:ext>
            </a:extLst>
          </p:cNvPr>
          <p:cNvSpPr txBox="1"/>
          <p:nvPr/>
        </p:nvSpPr>
        <p:spPr>
          <a:xfrm>
            <a:off x="14373724" y="24457603"/>
            <a:ext cx="2688852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Δ1 = 31303 – 6039</a:t>
            </a:r>
          </a:p>
          <a:p>
            <a:r>
              <a:rPr lang="en-US" sz="26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Δ2 = 32437 - 7201</a:t>
            </a:r>
            <a:br>
              <a:rPr lang="en-US" sz="2600" dirty="0">
                <a:solidFill>
                  <a:schemeClr val="bg1">
                    <a:lumMod val="50000"/>
                  </a:schemeClr>
                </a:solidFill>
                <a:cs typeface="Calibri"/>
              </a:rPr>
            </a:br>
            <a:r>
              <a:rPr lang="en-US" sz="26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|Δ2 - Δ1| = 28 &lt; D</a:t>
            </a:r>
          </a:p>
        </p:txBody>
      </p: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F30096AF-C3C6-A64C-9A50-EB5FAC31DB49}"/>
              </a:ext>
            </a:extLst>
          </p:cNvPr>
          <p:cNvCxnSpPr>
            <a:cxnSpLocks/>
          </p:cNvCxnSpPr>
          <p:nvPr/>
        </p:nvCxnSpPr>
        <p:spPr>
          <a:xfrm>
            <a:off x="15820759" y="23208593"/>
            <a:ext cx="0" cy="30908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64A9C07A-787D-7B4B-9BCB-08FD6B778488}"/>
              </a:ext>
            </a:extLst>
          </p:cNvPr>
          <p:cNvSpPr txBox="1"/>
          <p:nvPr/>
        </p:nvSpPr>
        <p:spPr>
          <a:xfrm>
            <a:off x="14843055" y="22784393"/>
            <a:ext cx="2080788" cy="4924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600" dirty="0">
                <a:solidFill>
                  <a:schemeClr val="bg1">
                    <a:lumMod val="50000"/>
                  </a:schemeClr>
                </a:solidFill>
                <a:cs typeface="Courier New"/>
              </a:rPr>
              <a:t>32437</a:t>
            </a:r>
          </a:p>
        </p:txBody>
      </p: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B1FF5F9A-6D22-FE42-ABDB-92FFEF75FEB5}"/>
              </a:ext>
            </a:extLst>
          </p:cNvPr>
          <p:cNvCxnSpPr>
            <a:cxnSpLocks/>
          </p:cNvCxnSpPr>
          <p:nvPr/>
        </p:nvCxnSpPr>
        <p:spPr>
          <a:xfrm>
            <a:off x="14477289" y="23529241"/>
            <a:ext cx="0" cy="30908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C48DEEAC-080F-B345-B851-5CF1E51B2336}"/>
              </a:ext>
            </a:extLst>
          </p:cNvPr>
          <p:cNvSpPr txBox="1"/>
          <p:nvPr/>
        </p:nvSpPr>
        <p:spPr>
          <a:xfrm>
            <a:off x="13371600" y="23077685"/>
            <a:ext cx="2080788" cy="4924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600" dirty="0">
                <a:solidFill>
                  <a:schemeClr val="bg1">
                    <a:lumMod val="50000"/>
                  </a:schemeClr>
                </a:solidFill>
                <a:cs typeface="Courier New"/>
              </a:rPr>
              <a:t>31303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C8AB8F48-5548-E94C-9C73-AAFE75C3C7D6}"/>
              </a:ext>
            </a:extLst>
          </p:cNvPr>
          <p:cNvSpPr/>
          <p:nvPr/>
        </p:nvSpPr>
        <p:spPr>
          <a:xfrm>
            <a:off x="7093468" y="27647439"/>
            <a:ext cx="3483771" cy="27265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ED8FEDA9-FE79-3B4C-8AA3-6DB6C7D971F1}"/>
              </a:ext>
            </a:extLst>
          </p:cNvPr>
          <p:cNvSpPr/>
          <p:nvPr/>
        </p:nvSpPr>
        <p:spPr>
          <a:xfrm>
            <a:off x="11638731" y="27647439"/>
            <a:ext cx="1359694" cy="27265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A72A2BD-4B74-E34B-ADE4-2CD14C4C0274}"/>
              </a:ext>
            </a:extLst>
          </p:cNvPr>
          <p:cNvSpPr/>
          <p:nvPr/>
        </p:nvSpPr>
        <p:spPr>
          <a:xfrm>
            <a:off x="14818478" y="27585182"/>
            <a:ext cx="980270" cy="272654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F7F34DAA-09EE-6540-834E-F4C9F291C3A3}"/>
              </a:ext>
            </a:extLst>
          </p:cNvPr>
          <p:cNvSpPr/>
          <p:nvPr/>
        </p:nvSpPr>
        <p:spPr>
          <a:xfrm>
            <a:off x="14818478" y="26837273"/>
            <a:ext cx="980270" cy="272654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5B553573-4FB5-6345-B1D7-4DB878A909C4}"/>
              </a:ext>
            </a:extLst>
          </p:cNvPr>
          <p:cNvSpPr/>
          <p:nvPr/>
        </p:nvSpPr>
        <p:spPr>
          <a:xfrm>
            <a:off x="14818478" y="27211228"/>
            <a:ext cx="980270" cy="272654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1A589B82-434B-3B47-A9E9-6B9F80400957}"/>
              </a:ext>
            </a:extLst>
          </p:cNvPr>
          <p:cNvSpPr txBox="1"/>
          <p:nvPr/>
        </p:nvSpPr>
        <p:spPr>
          <a:xfrm>
            <a:off x="15798750" y="26710398"/>
            <a:ext cx="1733831" cy="5436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dirty="0">
                <a:cs typeface="Calibri"/>
              </a:rPr>
              <a:t>Primary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E9283E21-5AAD-E449-A5D6-11C066E535DF}"/>
              </a:ext>
            </a:extLst>
          </p:cNvPr>
          <p:cNvSpPr txBox="1"/>
          <p:nvPr/>
        </p:nvSpPr>
        <p:spPr>
          <a:xfrm>
            <a:off x="15798751" y="27458308"/>
            <a:ext cx="2487641" cy="5436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dirty="0">
                <a:cs typeface="Calibri"/>
              </a:rPr>
              <a:t>Supplementary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1D3C6164-82EA-C645-BE74-447F0E8C38FF}"/>
              </a:ext>
            </a:extLst>
          </p:cNvPr>
          <p:cNvSpPr txBox="1"/>
          <p:nvPr/>
        </p:nvSpPr>
        <p:spPr>
          <a:xfrm>
            <a:off x="15798748" y="27084353"/>
            <a:ext cx="2122180" cy="5436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dirty="0">
                <a:cs typeface="Calibri"/>
              </a:rPr>
              <a:t>Secondary</a:t>
            </a:r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271CD6C8-4D84-A34D-9E5B-B22A43D77909}"/>
              </a:ext>
            </a:extLst>
          </p:cNvPr>
          <p:cNvCxnSpPr>
            <a:cxnSpLocks/>
          </p:cNvCxnSpPr>
          <p:nvPr/>
        </p:nvCxnSpPr>
        <p:spPr>
          <a:xfrm>
            <a:off x="13830800" y="24305768"/>
            <a:ext cx="429906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210">
            <a:extLst>
              <a:ext uri="{FF2B5EF4-FFF2-40B4-BE49-F238E27FC236}">
                <a16:creationId xmlns:a16="http://schemas.microsoft.com/office/drawing/2014/main" id="{3EC6C862-BAF9-5640-B790-67C084612565}"/>
              </a:ext>
            </a:extLst>
          </p:cNvPr>
          <p:cNvSpPr/>
          <p:nvPr/>
        </p:nvSpPr>
        <p:spPr>
          <a:xfrm>
            <a:off x="14483603" y="24176921"/>
            <a:ext cx="1404568" cy="257694"/>
          </a:xfrm>
          <a:prstGeom prst="rect">
            <a:avLst/>
          </a:prstGeom>
          <a:solidFill>
            <a:srgbClr val="FF7C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19E0D4D0-99A7-584B-9CF9-3EC58E30BED6}"/>
              </a:ext>
            </a:extLst>
          </p:cNvPr>
          <p:cNvSpPr txBox="1"/>
          <p:nvPr/>
        </p:nvSpPr>
        <p:spPr>
          <a:xfrm>
            <a:off x="945335" y="23676494"/>
            <a:ext cx="1580935" cy="671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 err="1"/>
              <a:t>Chr</a:t>
            </a:r>
            <a:r>
              <a:rPr lang="en-US" sz="3600" dirty="0"/>
              <a:t> 1: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EF8D9601-7B5A-524F-A197-8EEBE814BB70}"/>
              </a:ext>
            </a:extLst>
          </p:cNvPr>
          <p:cNvSpPr txBox="1"/>
          <p:nvPr/>
        </p:nvSpPr>
        <p:spPr>
          <a:xfrm>
            <a:off x="12377954" y="23704654"/>
            <a:ext cx="1624410" cy="671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 err="1"/>
              <a:t>Chr</a:t>
            </a:r>
            <a:r>
              <a:rPr lang="en-US" sz="3600" dirty="0"/>
              <a:t> 2:</a:t>
            </a:r>
          </a:p>
        </p:txBody>
      </p:sp>
      <p:sp>
        <p:nvSpPr>
          <p:cNvPr id="217" name="Rounded Rectangle 216">
            <a:extLst>
              <a:ext uri="{FF2B5EF4-FFF2-40B4-BE49-F238E27FC236}">
                <a16:creationId xmlns:a16="http://schemas.microsoft.com/office/drawing/2014/main" id="{D6F4299E-0578-7749-A7D1-4459D3D83CBC}"/>
              </a:ext>
            </a:extLst>
          </p:cNvPr>
          <p:cNvSpPr/>
          <p:nvPr/>
        </p:nvSpPr>
        <p:spPr>
          <a:xfrm>
            <a:off x="998174" y="22221201"/>
            <a:ext cx="17427600" cy="6041386"/>
          </a:xfrm>
          <a:prstGeom prst="roundRect">
            <a:avLst>
              <a:gd name="adj" fmla="val 49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486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Rectangle 206">
            <a:extLst>
              <a:ext uri="{FF2B5EF4-FFF2-40B4-BE49-F238E27FC236}">
                <a16:creationId xmlns:a16="http://schemas.microsoft.com/office/drawing/2014/main" id="{63BF17A2-ED3B-EA46-9B76-E92A759A0175}"/>
              </a:ext>
            </a:extLst>
          </p:cNvPr>
          <p:cNvSpPr/>
          <p:nvPr/>
        </p:nvSpPr>
        <p:spPr>
          <a:xfrm>
            <a:off x="1610554" y="12457479"/>
            <a:ext cx="2364230" cy="16768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E4F7F18D-6B9E-9049-BEA9-CE4649F0AF9E}"/>
              </a:ext>
            </a:extLst>
          </p:cNvPr>
          <p:cNvSpPr/>
          <p:nvPr/>
        </p:nvSpPr>
        <p:spPr>
          <a:xfrm>
            <a:off x="1610554" y="10478973"/>
            <a:ext cx="2364230" cy="16268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8EB3196-7844-A348-92AD-BBE2F91018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3623820"/>
              </p:ext>
            </p:extLst>
          </p:nvPr>
        </p:nvGraphicFramePr>
        <p:xfrm>
          <a:off x="6020174" y="6545300"/>
          <a:ext cx="5943172" cy="49453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05" name="Rectangle 204">
            <a:extLst>
              <a:ext uri="{FF2B5EF4-FFF2-40B4-BE49-F238E27FC236}">
                <a16:creationId xmlns:a16="http://schemas.microsoft.com/office/drawing/2014/main" id="{5027E8A8-C253-A44D-B60A-BB138B877A8A}"/>
              </a:ext>
            </a:extLst>
          </p:cNvPr>
          <p:cNvSpPr/>
          <p:nvPr/>
        </p:nvSpPr>
        <p:spPr>
          <a:xfrm>
            <a:off x="10420798" y="12454631"/>
            <a:ext cx="4650517" cy="16768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E40EB899-6B35-1D4F-A122-A88C6B8187E1}"/>
              </a:ext>
            </a:extLst>
          </p:cNvPr>
          <p:cNvSpPr/>
          <p:nvPr/>
        </p:nvSpPr>
        <p:spPr>
          <a:xfrm>
            <a:off x="10420798" y="10476125"/>
            <a:ext cx="4650517" cy="16268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505CD90F-9620-2542-B093-57BFAFDF33A1}"/>
              </a:ext>
            </a:extLst>
          </p:cNvPr>
          <p:cNvSpPr/>
          <p:nvPr/>
        </p:nvSpPr>
        <p:spPr>
          <a:xfrm>
            <a:off x="4954018" y="12454631"/>
            <a:ext cx="4650517" cy="16768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91B81F75-87DF-F64B-B60B-6F842B44AB9C}"/>
              </a:ext>
            </a:extLst>
          </p:cNvPr>
          <p:cNvSpPr/>
          <p:nvPr/>
        </p:nvSpPr>
        <p:spPr>
          <a:xfrm>
            <a:off x="1710742" y="10640031"/>
            <a:ext cx="1402909" cy="1402910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742BE533-D9C3-9344-9F1D-B78F8D046690}"/>
              </a:ext>
            </a:extLst>
          </p:cNvPr>
          <p:cNvSpPr/>
          <p:nvPr/>
        </p:nvSpPr>
        <p:spPr>
          <a:xfrm>
            <a:off x="2460013" y="10640031"/>
            <a:ext cx="1402909" cy="140291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3" name="Oval 24">
            <a:extLst>
              <a:ext uri="{FF2B5EF4-FFF2-40B4-BE49-F238E27FC236}">
                <a16:creationId xmlns:a16="http://schemas.microsoft.com/office/drawing/2014/main" id="{9011E24D-0F4A-A945-AA24-F67171EC764A}"/>
              </a:ext>
            </a:extLst>
          </p:cNvPr>
          <p:cNvSpPr/>
          <p:nvPr/>
        </p:nvSpPr>
        <p:spPr>
          <a:xfrm>
            <a:off x="2452735" y="10753320"/>
            <a:ext cx="666939" cy="1192940"/>
          </a:xfrm>
          <a:custGeom>
            <a:avLst/>
            <a:gdLst>
              <a:gd name="connsiteX0" fmla="*/ 0 w 647536"/>
              <a:gd name="connsiteY0" fmla="*/ 772418 h 1544836"/>
              <a:gd name="connsiteX1" fmla="*/ 323768 w 647536"/>
              <a:gd name="connsiteY1" fmla="*/ 0 h 1544836"/>
              <a:gd name="connsiteX2" fmla="*/ 647536 w 647536"/>
              <a:gd name="connsiteY2" fmla="*/ 772418 h 1544836"/>
              <a:gd name="connsiteX3" fmla="*/ 323768 w 647536"/>
              <a:gd name="connsiteY3" fmla="*/ 1544836 h 1544836"/>
              <a:gd name="connsiteX4" fmla="*/ 0 w 647536"/>
              <a:gd name="connsiteY4" fmla="*/ 772418 h 1544836"/>
              <a:gd name="connsiteX0" fmla="*/ 0 w 586576"/>
              <a:gd name="connsiteY0" fmla="*/ 785975 h 1544857"/>
              <a:gd name="connsiteX1" fmla="*/ 262808 w 586576"/>
              <a:gd name="connsiteY1" fmla="*/ 10 h 1544857"/>
              <a:gd name="connsiteX2" fmla="*/ 586576 w 586576"/>
              <a:gd name="connsiteY2" fmla="*/ 772428 h 1544857"/>
              <a:gd name="connsiteX3" fmla="*/ 262808 w 586576"/>
              <a:gd name="connsiteY3" fmla="*/ 1544846 h 1544857"/>
              <a:gd name="connsiteX4" fmla="*/ 0 w 586576"/>
              <a:gd name="connsiteY4" fmla="*/ 785975 h 1544857"/>
              <a:gd name="connsiteX0" fmla="*/ 0 w 654309"/>
              <a:gd name="connsiteY0" fmla="*/ 772419 h 1544836"/>
              <a:gd name="connsiteX1" fmla="*/ 330541 w 654309"/>
              <a:gd name="connsiteY1" fmla="*/ 0 h 1544836"/>
              <a:gd name="connsiteX2" fmla="*/ 654309 w 654309"/>
              <a:gd name="connsiteY2" fmla="*/ 772418 h 1544836"/>
              <a:gd name="connsiteX3" fmla="*/ 330541 w 654309"/>
              <a:gd name="connsiteY3" fmla="*/ 1544836 h 1544836"/>
              <a:gd name="connsiteX4" fmla="*/ 0 w 654309"/>
              <a:gd name="connsiteY4" fmla="*/ 772419 h 1544836"/>
              <a:gd name="connsiteX0" fmla="*/ 15559 w 669868"/>
              <a:gd name="connsiteY0" fmla="*/ 772419 h 1544836"/>
              <a:gd name="connsiteX1" fmla="*/ 346100 w 669868"/>
              <a:gd name="connsiteY1" fmla="*/ 0 h 1544836"/>
              <a:gd name="connsiteX2" fmla="*/ 669868 w 669868"/>
              <a:gd name="connsiteY2" fmla="*/ 772418 h 1544836"/>
              <a:gd name="connsiteX3" fmla="*/ 346100 w 669868"/>
              <a:gd name="connsiteY3" fmla="*/ 1544836 h 1544836"/>
              <a:gd name="connsiteX4" fmla="*/ 15559 w 669868"/>
              <a:gd name="connsiteY4" fmla="*/ 772419 h 1544836"/>
              <a:gd name="connsiteX0" fmla="*/ 0 w 654309"/>
              <a:gd name="connsiteY0" fmla="*/ 772419 h 1544836"/>
              <a:gd name="connsiteX1" fmla="*/ 330541 w 654309"/>
              <a:gd name="connsiteY1" fmla="*/ 0 h 1544836"/>
              <a:gd name="connsiteX2" fmla="*/ 654309 w 654309"/>
              <a:gd name="connsiteY2" fmla="*/ 772418 h 1544836"/>
              <a:gd name="connsiteX3" fmla="*/ 330541 w 654309"/>
              <a:gd name="connsiteY3" fmla="*/ 1544836 h 1544836"/>
              <a:gd name="connsiteX4" fmla="*/ 0 w 654309"/>
              <a:gd name="connsiteY4" fmla="*/ 772419 h 1544836"/>
              <a:gd name="connsiteX0" fmla="*/ 0 w 654309"/>
              <a:gd name="connsiteY0" fmla="*/ 772419 h 1544836"/>
              <a:gd name="connsiteX1" fmla="*/ 330541 w 654309"/>
              <a:gd name="connsiteY1" fmla="*/ 0 h 1544836"/>
              <a:gd name="connsiteX2" fmla="*/ 654309 w 654309"/>
              <a:gd name="connsiteY2" fmla="*/ 772418 h 1544836"/>
              <a:gd name="connsiteX3" fmla="*/ 330541 w 654309"/>
              <a:gd name="connsiteY3" fmla="*/ 1544836 h 1544836"/>
              <a:gd name="connsiteX4" fmla="*/ 0 w 654309"/>
              <a:gd name="connsiteY4" fmla="*/ 772419 h 1544836"/>
              <a:gd name="connsiteX0" fmla="*/ 0 w 655546"/>
              <a:gd name="connsiteY0" fmla="*/ 772419 h 1544836"/>
              <a:gd name="connsiteX1" fmla="*/ 330541 w 655546"/>
              <a:gd name="connsiteY1" fmla="*/ 0 h 1544836"/>
              <a:gd name="connsiteX2" fmla="*/ 654309 w 655546"/>
              <a:gd name="connsiteY2" fmla="*/ 772418 h 1544836"/>
              <a:gd name="connsiteX3" fmla="*/ 330541 w 655546"/>
              <a:gd name="connsiteY3" fmla="*/ 1544836 h 1544836"/>
              <a:gd name="connsiteX4" fmla="*/ 0 w 655546"/>
              <a:gd name="connsiteY4" fmla="*/ 772419 h 1544836"/>
              <a:gd name="connsiteX0" fmla="*/ 0 w 696039"/>
              <a:gd name="connsiteY0" fmla="*/ 772420 h 1544838"/>
              <a:gd name="connsiteX1" fmla="*/ 330541 w 696039"/>
              <a:gd name="connsiteY1" fmla="*/ 1 h 1544838"/>
              <a:gd name="connsiteX2" fmla="*/ 694949 w 696039"/>
              <a:gd name="connsiteY2" fmla="*/ 779193 h 1544838"/>
              <a:gd name="connsiteX3" fmla="*/ 330541 w 696039"/>
              <a:gd name="connsiteY3" fmla="*/ 1544837 h 1544838"/>
              <a:gd name="connsiteX4" fmla="*/ 0 w 696039"/>
              <a:gd name="connsiteY4" fmla="*/ 772420 h 1544838"/>
              <a:gd name="connsiteX0" fmla="*/ 0 w 694949"/>
              <a:gd name="connsiteY0" fmla="*/ 772420 h 1544838"/>
              <a:gd name="connsiteX1" fmla="*/ 330541 w 694949"/>
              <a:gd name="connsiteY1" fmla="*/ 1 h 1544838"/>
              <a:gd name="connsiteX2" fmla="*/ 694949 w 694949"/>
              <a:gd name="connsiteY2" fmla="*/ 779193 h 1544838"/>
              <a:gd name="connsiteX3" fmla="*/ 330541 w 694949"/>
              <a:gd name="connsiteY3" fmla="*/ 1544837 h 1544838"/>
              <a:gd name="connsiteX4" fmla="*/ 0 w 694949"/>
              <a:gd name="connsiteY4" fmla="*/ 772420 h 1544838"/>
              <a:gd name="connsiteX0" fmla="*/ 0 w 696039"/>
              <a:gd name="connsiteY0" fmla="*/ 772420 h 1544838"/>
              <a:gd name="connsiteX1" fmla="*/ 330541 w 696039"/>
              <a:gd name="connsiteY1" fmla="*/ 1 h 1544838"/>
              <a:gd name="connsiteX2" fmla="*/ 694949 w 696039"/>
              <a:gd name="connsiteY2" fmla="*/ 779193 h 1544838"/>
              <a:gd name="connsiteX3" fmla="*/ 330541 w 696039"/>
              <a:gd name="connsiteY3" fmla="*/ 1544837 h 1544838"/>
              <a:gd name="connsiteX4" fmla="*/ 0 w 696039"/>
              <a:gd name="connsiteY4" fmla="*/ 772420 h 1544838"/>
              <a:gd name="connsiteX0" fmla="*/ 0 w 729928"/>
              <a:gd name="connsiteY0" fmla="*/ 779192 h 1544836"/>
              <a:gd name="connsiteX1" fmla="*/ 364408 w 729928"/>
              <a:gd name="connsiteY1" fmla="*/ 0 h 1544836"/>
              <a:gd name="connsiteX2" fmla="*/ 728816 w 729928"/>
              <a:gd name="connsiteY2" fmla="*/ 779192 h 1544836"/>
              <a:gd name="connsiteX3" fmla="*/ 364408 w 729928"/>
              <a:gd name="connsiteY3" fmla="*/ 1544836 h 1544836"/>
              <a:gd name="connsiteX4" fmla="*/ 0 w 729928"/>
              <a:gd name="connsiteY4" fmla="*/ 779192 h 1544836"/>
              <a:gd name="connsiteX0" fmla="*/ 1897 w 731825"/>
              <a:gd name="connsiteY0" fmla="*/ 779192 h 1544836"/>
              <a:gd name="connsiteX1" fmla="*/ 366305 w 731825"/>
              <a:gd name="connsiteY1" fmla="*/ 0 h 1544836"/>
              <a:gd name="connsiteX2" fmla="*/ 730713 w 731825"/>
              <a:gd name="connsiteY2" fmla="*/ 779192 h 1544836"/>
              <a:gd name="connsiteX3" fmla="*/ 366305 w 731825"/>
              <a:gd name="connsiteY3" fmla="*/ 1544836 h 1544836"/>
              <a:gd name="connsiteX4" fmla="*/ 1897 w 731825"/>
              <a:gd name="connsiteY4" fmla="*/ 779192 h 1544836"/>
              <a:gd name="connsiteX0" fmla="*/ 1 w 729929"/>
              <a:gd name="connsiteY0" fmla="*/ 779192 h 1544836"/>
              <a:gd name="connsiteX1" fmla="*/ 364409 w 729929"/>
              <a:gd name="connsiteY1" fmla="*/ 0 h 1544836"/>
              <a:gd name="connsiteX2" fmla="*/ 728817 w 729929"/>
              <a:gd name="connsiteY2" fmla="*/ 779192 h 1544836"/>
              <a:gd name="connsiteX3" fmla="*/ 364409 w 729929"/>
              <a:gd name="connsiteY3" fmla="*/ 1544836 h 1544836"/>
              <a:gd name="connsiteX4" fmla="*/ 1 w 729929"/>
              <a:gd name="connsiteY4" fmla="*/ 779192 h 1544836"/>
              <a:gd name="connsiteX0" fmla="*/ 1 w 729929"/>
              <a:gd name="connsiteY0" fmla="*/ 793617 h 1559261"/>
              <a:gd name="connsiteX1" fmla="*/ 364409 w 729929"/>
              <a:gd name="connsiteY1" fmla="*/ 14425 h 1559261"/>
              <a:gd name="connsiteX2" fmla="*/ 728817 w 729929"/>
              <a:gd name="connsiteY2" fmla="*/ 793617 h 1559261"/>
              <a:gd name="connsiteX3" fmla="*/ 364409 w 729929"/>
              <a:gd name="connsiteY3" fmla="*/ 1559261 h 1559261"/>
              <a:gd name="connsiteX4" fmla="*/ 1 w 729929"/>
              <a:gd name="connsiteY4" fmla="*/ 793617 h 1559261"/>
              <a:gd name="connsiteX0" fmla="*/ 1 w 729929"/>
              <a:gd name="connsiteY0" fmla="*/ 779256 h 1544900"/>
              <a:gd name="connsiteX1" fmla="*/ 364409 w 729929"/>
              <a:gd name="connsiteY1" fmla="*/ 64 h 1544900"/>
              <a:gd name="connsiteX2" fmla="*/ 728817 w 729929"/>
              <a:gd name="connsiteY2" fmla="*/ 779256 h 1544900"/>
              <a:gd name="connsiteX3" fmla="*/ 364409 w 729929"/>
              <a:gd name="connsiteY3" fmla="*/ 1544900 h 1544900"/>
              <a:gd name="connsiteX4" fmla="*/ 1 w 729929"/>
              <a:gd name="connsiteY4" fmla="*/ 779256 h 1544900"/>
              <a:gd name="connsiteX0" fmla="*/ 1 w 729680"/>
              <a:gd name="connsiteY0" fmla="*/ 779256 h 1545152"/>
              <a:gd name="connsiteX1" fmla="*/ 364409 w 729680"/>
              <a:gd name="connsiteY1" fmla="*/ 64 h 1545152"/>
              <a:gd name="connsiteX2" fmla="*/ 728817 w 729680"/>
              <a:gd name="connsiteY2" fmla="*/ 779256 h 1545152"/>
              <a:gd name="connsiteX3" fmla="*/ 364409 w 729680"/>
              <a:gd name="connsiteY3" fmla="*/ 1544900 h 1545152"/>
              <a:gd name="connsiteX4" fmla="*/ 1 w 729680"/>
              <a:gd name="connsiteY4" fmla="*/ 779256 h 1545152"/>
              <a:gd name="connsiteX0" fmla="*/ 1 w 733057"/>
              <a:gd name="connsiteY0" fmla="*/ 779256 h 1545152"/>
              <a:gd name="connsiteX1" fmla="*/ 364409 w 733057"/>
              <a:gd name="connsiteY1" fmla="*/ 64 h 1545152"/>
              <a:gd name="connsiteX2" fmla="*/ 728817 w 733057"/>
              <a:gd name="connsiteY2" fmla="*/ 779256 h 1545152"/>
              <a:gd name="connsiteX3" fmla="*/ 364409 w 733057"/>
              <a:gd name="connsiteY3" fmla="*/ 1544900 h 1545152"/>
              <a:gd name="connsiteX4" fmla="*/ 1 w 733057"/>
              <a:gd name="connsiteY4" fmla="*/ 779256 h 1545152"/>
              <a:gd name="connsiteX0" fmla="*/ 1 w 736663"/>
              <a:gd name="connsiteY0" fmla="*/ 779256 h 1545155"/>
              <a:gd name="connsiteX1" fmla="*/ 364409 w 736663"/>
              <a:gd name="connsiteY1" fmla="*/ 64 h 1545155"/>
              <a:gd name="connsiteX2" fmla="*/ 728817 w 736663"/>
              <a:gd name="connsiteY2" fmla="*/ 779256 h 1545155"/>
              <a:gd name="connsiteX3" fmla="*/ 364409 w 736663"/>
              <a:gd name="connsiteY3" fmla="*/ 1544900 h 1545155"/>
              <a:gd name="connsiteX4" fmla="*/ 1 w 736663"/>
              <a:gd name="connsiteY4" fmla="*/ 779256 h 1545155"/>
              <a:gd name="connsiteX0" fmla="*/ 2295 w 738957"/>
              <a:gd name="connsiteY0" fmla="*/ 779254 h 1545153"/>
              <a:gd name="connsiteX1" fmla="*/ 366703 w 738957"/>
              <a:gd name="connsiteY1" fmla="*/ 62 h 1545153"/>
              <a:gd name="connsiteX2" fmla="*/ 731111 w 738957"/>
              <a:gd name="connsiteY2" fmla="*/ 779254 h 1545153"/>
              <a:gd name="connsiteX3" fmla="*/ 366703 w 738957"/>
              <a:gd name="connsiteY3" fmla="*/ 1544898 h 1545153"/>
              <a:gd name="connsiteX4" fmla="*/ 2295 w 738957"/>
              <a:gd name="connsiteY4" fmla="*/ 779254 h 1545153"/>
              <a:gd name="connsiteX0" fmla="*/ 864 w 737526"/>
              <a:gd name="connsiteY0" fmla="*/ 779249 h 1545148"/>
              <a:gd name="connsiteX1" fmla="*/ 365272 w 737526"/>
              <a:gd name="connsiteY1" fmla="*/ 57 h 1545148"/>
              <a:gd name="connsiteX2" fmla="*/ 729680 w 737526"/>
              <a:gd name="connsiteY2" fmla="*/ 779249 h 1545148"/>
              <a:gd name="connsiteX3" fmla="*/ 365272 w 737526"/>
              <a:gd name="connsiteY3" fmla="*/ 1544893 h 1545148"/>
              <a:gd name="connsiteX4" fmla="*/ 864 w 737526"/>
              <a:gd name="connsiteY4" fmla="*/ 779249 h 1545148"/>
              <a:gd name="connsiteX0" fmla="*/ 405 w 737067"/>
              <a:gd name="connsiteY0" fmla="*/ 779248 h 1545147"/>
              <a:gd name="connsiteX1" fmla="*/ 364813 w 737067"/>
              <a:gd name="connsiteY1" fmla="*/ 56 h 1545147"/>
              <a:gd name="connsiteX2" fmla="*/ 729221 w 737067"/>
              <a:gd name="connsiteY2" fmla="*/ 779248 h 1545147"/>
              <a:gd name="connsiteX3" fmla="*/ 364813 w 737067"/>
              <a:gd name="connsiteY3" fmla="*/ 1544892 h 1545147"/>
              <a:gd name="connsiteX4" fmla="*/ 405 w 737067"/>
              <a:gd name="connsiteY4" fmla="*/ 779248 h 1545147"/>
              <a:gd name="connsiteX0" fmla="*/ 103 w 736765"/>
              <a:gd name="connsiteY0" fmla="*/ 779241 h 1545140"/>
              <a:gd name="connsiteX1" fmla="*/ 364511 w 736765"/>
              <a:gd name="connsiteY1" fmla="*/ 49 h 1545140"/>
              <a:gd name="connsiteX2" fmla="*/ 728919 w 736765"/>
              <a:gd name="connsiteY2" fmla="*/ 779241 h 1545140"/>
              <a:gd name="connsiteX3" fmla="*/ 364511 w 736765"/>
              <a:gd name="connsiteY3" fmla="*/ 1544885 h 1545140"/>
              <a:gd name="connsiteX4" fmla="*/ 103 w 736765"/>
              <a:gd name="connsiteY4" fmla="*/ 779241 h 1545140"/>
              <a:gd name="connsiteX0" fmla="*/ 104 w 736766"/>
              <a:gd name="connsiteY0" fmla="*/ 779262 h 1545161"/>
              <a:gd name="connsiteX1" fmla="*/ 364512 w 736766"/>
              <a:gd name="connsiteY1" fmla="*/ 70 h 1545161"/>
              <a:gd name="connsiteX2" fmla="*/ 728920 w 736766"/>
              <a:gd name="connsiteY2" fmla="*/ 779262 h 1545161"/>
              <a:gd name="connsiteX3" fmla="*/ 364512 w 736766"/>
              <a:gd name="connsiteY3" fmla="*/ 1544906 h 1545161"/>
              <a:gd name="connsiteX4" fmla="*/ 104 w 736766"/>
              <a:gd name="connsiteY4" fmla="*/ 779262 h 1545161"/>
              <a:gd name="connsiteX0" fmla="*/ 104 w 736766"/>
              <a:gd name="connsiteY0" fmla="*/ 779262 h 1545161"/>
              <a:gd name="connsiteX1" fmla="*/ 364512 w 736766"/>
              <a:gd name="connsiteY1" fmla="*/ 70 h 1545161"/>
              <a:gd name="connsiteX2" fmla="*/ 728920 w 736766"/>
              <a:gd name="connsiteY2" fmla="*/ 779262 h 1545161"/>
              <a:gd name="connsiteX3" fmla="*/ 364512 w 736766"/>
              <a:gd name="connsiteY3" fmla="*/ 1544906 h 1545161"/>
              <a:gd name="connsiteX4" fmla="*/ 104 w 736766"/>
              <a:gd name="connsiteY4" fmla="*/ 779262 h 1545161"/>
              <a:gd name="connsiteX0" fmla="*/ 104 w 729249"/>
              <a:gd name="connsiteY0" fmla="*/ 779262 h 1545192"/>
              <a:gd name="connsiteX1" fmla="*/ 364512 w 729249"/>
              <a:gd name="connsiteY1" fmla="*/ 70 h 1545192"/>
              <a:gd name="connsiteX2" fmla="*/ 728920 w 729249"/>
              <a:gd name="connsiteY2" fmla="*/ 779262 h 1545192"/>
              <a:gd name="connsiteX3" fmla="*/ 364512 w 729249"/>
              <a:gd name="connsiteY3" fmla="*/ 1544906 h 1545192"/>
              <a:gd name="connsiteX4" fmla="*/ 104 w 729249"/>
              <a:gd name="connsiteY4" fmla="*/ 779262 h 1545192"/>
              <a:gd name="connsiteX0" fmla="*/ 103 w 729248"/>
              <a:gd name="connsiteY0" fmla="*/ 779299 h 1545229"/>
              <a:gd name="connsiteX1" fmla="*/ 364511 w 729248"/>
              <a:gd name="connsiteY1" fmla="*/ 107 h 1545229"/>
              <a:gd name="connsiteX2" fmla="*/ 728919 w 729248"/>
              <a:gd name="connsiteY2" fmla="*/ 779299 h 1545229"/>
              <a:gd name="connsiteX3" fmla="*/ 364511 w 729248"/>
              <a:gd name="connsiteY3" fmla="*/ 1544943 h 1545229"/>
              <a:gd name="connsiteX4" fmla="*/ 103 w 729248"/>
              <a:gd name="connsiteY4" fmla="*/ 779299 h 1545229"/>
              <a:gd name="connsiteX0" fmla="*/ 122 w 759653"/>
              <a:gd name="connsiteY0" fmla="*/ 793914 h 1544857"/>
              <a:gd name="connsiteX1" fmla="*/ 394807 w 759653"/>
              <a:gd name="connsiteY1" fmla="*/ 11 h 1544857"/>
              <a:gd name="connsiteX2" fmla="*/ 759215 w 759653"/>
              <a:gd name="connsiteY2" fmla="*/ 779203 h 1544857"/>
              <a:gd name="connsiteX3" fmla="*/ 394807 w 759653"/>
              <a:gd name="connsiteY3" fmla="*/ 1544847 h 1544857"/>
              <a:gd name="connsiteX4" fmla="*/ 122 w 759653"/>
              <a:gd name="connsiteY4" fmla="*/ 793914 h 1544857"/>
              <a:gd name="connsiteX0" fmla="*/ 122 w 759578"/>
              <a:gd name="connsiteY0" fmla="*/ 793914 h 1544857"/>
              <a:gd name="connsiteX1" fmla="*/ 394807 w 759578"/>
              <a:gd name="connsiteY1" fmla="*/ 11 h 1544857"/>
              <a:gd name="connsiteX2" fmla="*/ 759215 w 759578"/>
              <a:gd name="connsiteY2" fmla="*/ 779203 h 1544857"/>
              <a:gd name="connsiteX3" fmla="*/ 394807 w 759578"/>
              <a:gd name="connsiteY3" fmla="*/ 1544847 h 1544857"/>
              <a:gd name="connsiteX4" fmla="*/ 122 w 759578"/>
              <a:gd name="connsiteY4" fmla="*/ 793914 h 1544857"/>
              <a:gd name="connsiteX0" fmla="*/ 98 w 759554"/>
              <a:gd name="connsiteY0" fmla="*/ 793914 h 1544857"/>
              <a:gd name="connsiteX1" fmla="*/ 394783 w 759554"/>
              <a:gd name="connsiteY1" fmla="*/ 11 h 1544857"/>
              <a:gd name="connsiteX2" fmla="*/ 759191 w 759554"/>
              <a:gd name="connsiteY2" fmla="*/ 779203 h 1544857"/>
              <a:gd name="connsiteX3" fmla="*/ 394783 w 759554"/>
              <a:gd name="connsiteY3" fmla="*/ 1544847 h 1544857"/>
              <a:gd name="connsiteX4" fmla="*/ 98 w 759554"/>
              <a:gd name="connsiteY4" fmla="*/ 793914 h 1544857"/>
              <a:gd name="connsiteX0" fmla="*/ 122 w 759653"/>
              <a:gd name="connsiteY0" fmla="*/ 742477 h 1544958"/>
              <a:gd name="connsiteX1" fmla="*/ 394807 w 759653"/>
              <a:gd name="connsiteY1" fmla="*/ 62 h 1544958"/>
              <a:gd name="connsiteX2" fmla="*/ 759215 w 759653"/>
              <a:gd name="connsiteY2" fmla="*/ 779254 h 1544958"/>
              <a:gd name="connsiteX3" fmla="*/ 394807 w 759653"/>
              <a:gd name="connsiteY3" fmla="*/ 1544898 h 1544958"/>
              <a:gd name="connsiteX4" fmla="*/ 122 w 759653"/>
              <a:gd name="connsiteY4" fmla="*/ 742477 h 1544958"/>
              <a:gd name="connsiteX0" fmla="*/ 122 w 753607"/>
              <a:gd name="connsiteY0" fmla="*/ 742427 h 1544856"/>
              <a:gd name="connsiteX1" fmla="*/ 394807 w 753607"/>
              <a:gd name="connsiteY1" fmla="*/ 12 h 1544856"/>
              <a:gd name="connsiteX2" fmla="*/ 753160 w 753607"/>
              <a:gd name="connsiteY2" fmla="*/ 727715 h 1544856"/>
              <a:gd name="connsiteX3" fmla="*/ 394807 w 753607"/>
              <a:gd name="connsiteY3" fmla="*/ 1544848 h 1544856"/>
              <a:gd name="connsiteX4" fmla="*/ 122 w 753607"/>
              <a:gd name="connsiteY4" fmla="*/ 742427 h 1544856"/>
              <a:gd name="connsiteX0" fmla="*/ 98 w 753583"/>
              <a:gd name="connsiteY0" fmla="*/ 742427 h 1544856"/>
              <a:gd name="connsiteX1" fmla="*/ 394783 w 753583"/>
              <a:gd name="connsiteY1" fmla="*/ 12 h 1544856"/>
              <a:gd name="connsiteX2" fmla="*/ 753136 w 753583"/>
              <a:gd name="connsiteY2" fmla="*/ 727715 h 1544856"/>
              <a:gd name="connsiteX3" fmla="*/ 394783 w 753583"/>
              <a:gd name="connsiteY3" fmla="*/ 1544848 h 1544856"/>
              <a:gd name="connsiteX4" fmla="*/ 98 w 753583"/>
              <a:gd name="connsiteY4" fmla="*/ 742427 h 1544856"/>
              <a:gd name="connsiteX0" fmla="*/ 98 w 753512"/>
              <a:gd name="connsiteY0" fmla="*/ 742427 h 1544881"/>
              <a:gd name="connsiteX1" fmla="*/ 394783 w 753512"/>
              <a:gd name="connsiteY1" fmla="*/ 12 h 1544881"/>
              <a:gd name="connsiteX2" fmla="*/ 753136 w 753512"/>
              <a:gd name="connsiteY2" fmla="*/ 727715 h 1544881"/>
              <a:gd name="connsiteX3" fmla="*/ 394783 w 753512"/>
              <a:gd name="connsiteY3" fmla="*/ 1544848 h 1544881"/>
              <a:gd name="connsiteX4" fmla="*/ 98 w 753512"/>
              <a:gd name="connsiteY4" fmla="*/ 742427 h 1544881"/>
              <a:gd name="connsiteX0" fmla="*/ 66 w 753480"/>
              <a:gd name="connsiteY0" fmla="*/ 742427 h 1544882"/>
              <a:gd name="connsiteX1" fmla="*/ 394751 w 753480"/>
              <a:gd name="connsiteY1" fmla="*/ 12 h 1544882"/>
              <a:gd name="connsiteX2" fmla="*/ 753104 w 753480"/>
              <a:gd name="connsiteY2" fmla="*/ 727715 h 1544882"/>
              <a:gd name="connsiteX3" fmla="*/ 394751 w 753480"/>
              <a:gd name="connsiteY3" fmla="*/ 1544848 h 1544882"/>
              <a:gd name="connsiteX4" fmla="*/ 66 w 753480"/>
              <a:gd name="connsiteY4" fmla="*/ 742427 h 1544882"/>
              <a:gd name="connsiteX0" fmla="*/ 288 w 753702"/>
              <a:gd name="connsiteY0" fmla="*/ 742427 h 1544882"/>
              <a:gd name="connsiteX1" fmla="*/ 394973 w 753702"/>
              <a:gd name="connsiteY1" fmla="*/ 12 h 1544882"/>
              <a:gd name="connsiteX2" fmla="*/ 753326 w 753702"/>
              <a:gd name="connsiteY2" fmla="*/ 727715 h 1544882"/>
              <a:gd name="connsiteX3" fmla="*/ 394973 w 753702"/>
              <a:gd name="connsiteY3" fmla="*/ 1544848 h 1544882"/>
              <a:gd name="connsiteX4" fmla="*/ 288 w 753702"/>
              <a:gd name="connsiteY4" fmla="*/ 742427 h 1544882"/>
              <a:gd name="connsiteX0" fmla="*/ 336 w 753820"/>
              <a:gd name="connsiteY0" fmla="*/ 779335 h 1545095"/>
              <a:gd name="connsiteX1" fmla="*/ 395021 w 753820"/>
              <a:gd name="connsiteY1" fmla="*/ 142 h 1545095"/>
              <a:gd name="connsiteX2" fmla="*/ 753374 w 753820"/>
              <a:gd name="connsiteY2" fmla="*/ 727845 h 1545095"/>
              <a:gd name="connsiteX3" fmla="*/ 395021 w 753820"/>
              <a:gd name="connsiteY3" fmla="*/ 1544978 h 1545095"/>
              <a:gd name="connsiteX4" fmla="*/ 336 w 753820"/>
              <a:gd name="connsiteY4" fmla="*/ 779335 h 1545095"/>
              <a:gd name="connsiteX0" fmla="*/ 77 w 753562"/>
              <a:gd name="connsiteY0" fmla="*/ 779335 h 1545079"/>
              <a:gd name="connsiteX1" fmla="*/ 394762 w 753562"/>
              <a:gd name="connsiteY1" fmla="*/ 142 h 1545079"/>
              <a:gd name="connsiteX2" fmla="*/ 753115 w 753562"/>
              <a:gd name="connsiteY2" fmla="*/ 727845 h 1545079"/>
              <a:gd name="connsiteX3" fmla="*/ 394762 w 753562"/>
              <a:gd name="connsiteY3" fmla="*/ 1544978 h 1545079"/>
              <a:gd name="connsiteX4" fmla="*/ 77 w 753562"/>
              <a:gd name="connsiteY4" fmla="*/ 779335 h 1545079"/>
              <a:gd name="connsiteX0" fmla="*/ 77 w 753562"/>
              <a:gd name="connsiteY0" fmla="*/ 779196 h 1544842"/>
              <a:gd name="connsiteX1" fmla="*/ 394762 w 753562"/>
              <a:gd name="connsiteY1" fmla="*/ 3 h 1544842"/>
              <a:gd name="connsiteX2" fmla="*/ 753115 w 753562"/>
              <a:gd name="connsiteY2" fmla="*/ 771839 h 1544842"/>
              <a:gd name="connsiteX3" fmla="*/ 394762 w 753562"/>
              <a:gd name="connsiteY3" fmla="*/ 1544839 h 1544842"/>
              <a:gd name="connsiteX4" fmla="*/ 77 w 753562"/>
              <a:gd name="connsiteY4" fmla="*/ 779196 h 1544842"/>
              <a:gd name="connsiteX0" fmla="*/ 88 w 711172"/>
              <a:gd name="connsiteY0" fmla="*/ 786558 h 1544854"/>
              <a:gd name="connsiteX1" fmla="*/ 352385 w 711172"/>
              <a:gd name="connsiteY1" fmla="*/ 10 h 1544854"/>
              <a:gd name="connsiteX2" fmla="*/ 710738 w 711172"/>
              <a:gd name="connsiteY2" fmla="*/ 771846 h 1544854"/>
              <a:gd name="connsiteX3" fmla="*/ 352385 w 711172"/>
              <a:gd name="connsiteY3" fmla="*/ 1544846 h 1544854"/>
              <a:gd name="connsiteX4" fmla="*/ 88 w 711172"/>
              <a:gd name="connsiteY4" fmla="*/ 786558 h 1544854"/>
              <a:gd name="connsiteX0" fmla="*/ 88 w 711173"/>
              <a:gd name="connsiteY0" fmla="*/ 749790 h 1544876"/>
              <a:gd name="connsiteX1" fmla="*/ 352385 w 711173"/>
              <a:gd name="connsiteY1" fmla="*/ 19 h 1544876"/>
              <a:gd name="connsiteX2" fmla="*/ 710738 w 711173"/>
              <a:gd name="connsiteY2" fmla="*/ 771855 h 1544876"/>
              <a:gd name="connsiteX3" fmla="*/ 352385 w 711173"/>
              <a:gd name="connsiteY3" fmla="*/ 1544855 h 1544876"/>
              <a:gd name="connsiteX4" fmla="*/ 88 w 711173"/>
              <a:gd name="connsiteY4" fmla="*/ 749790 h 1544876"/>
              <a:gd name="connsiteX0" fmla="*/ 88 w 711173"/>
              <a:gd name="connsiteY0" fmla="*/ 749943 h 1545029"/>
              <a:gd name="connsiteX1" fmla="*/ 352385 w 711173"/>
              <a:gd name="connsiteY1" fmla="*/ 172 h 1545029"/>
              <a:gd name="connsiteX2" fmla="*/ 710738 w 711173"/>
              <a:gd name="connsiteY2" fmla="*/ 772008 h 1545029"/>
              <a:gd name="connsiteX3" fmla="*/ 352385 w 711173"/>
              <a:gd name="connsiteY3" fmla="*/ 1545008 h 1545029"/>
              <a:gd name="connsiteX4" fmla="*/ 88 w 711173"/>
              <a:gd name="connsiteY4" fmla="*/ 749943 h 1545029"/>
              <a:gd name="connsiteX0" fmla="*/ 88 w 711173"/>
              <a:gd name="connsiteY0" fmla="*/ 749791 h 1544877"/>
              <a:gd name="connsiteX1" fmla="*/ 352385 w 711173"/>
              <a:gd name="connsiteY1" fmla="*/ 20 h 1544877"/>
              <a:gd name="connsiteX2" fmla="*/ 710738 w 711173"/>
              <a:gd name="connsiteY2" fmla="*/ 771856 h 1544877"/>
              <a:gd name="connsiteX3" fmla="*/ 352385 w 711173"/>
              <a:gd name="connsiteY3" fmla="*/ 1544856 h 1544877"/>
              <a:gd name="connsiteX4" fmla="*/ 88 w 711173"/>
              <a:gd name="connsiteY4" fmla="*/ 749791 h 1544877"/>
              <a:gd name="connsiteX0" fmla="*/ 75 w 711100"/>
              <a:gd name="connsiteY0" fmla="*/ 749791 h 1544877"/>
              <a:gd name="connsiteX1" fmla="*/ 352372 w 711100"/>
              <a:gd name="connsiteY1" fmla="*/ 20 h 1544877"/>
              <a:gd name="connsiteX2" fmla="*/ 710725 w 711100"/>
              <a:gd name="connsiteY2" fmla="*/ 771856 h 1544877"/>
              <a:gd name="connsiteX3" fmla="*/ 352372 w 711100"/>
              <a:gd name="connsiteY3" fmla="*/ 1544856 h 1544877"/>
              <a:gd name="connsiteX4" fmla="*/ 75 w 711100"/>
              <a:gd name="connsiteY4" fmla="*/ 749791 h 1544877"/>
              <a:gd name="connsiteX0" fmla="*/ 405 w 711430"/>
              <a:gd name="connsiteY0" fmla="*/ 749796 h 1544882"/>
              <a:gd name="connsiteX1" fmla="*/ 352702 w 711430"/>
              <a:gd name="connsiteY1" fmla="*/ 25 h 1544882"/>
              <a:gd name="connsiteX2" fmla="*/ 711055 w 711430"/>
              <a:gd name="connsiteY2" fmla="*/ 771861 h 1544882"/>
              <a:gd name="connsiteX3" fmla="*/ 352702 w 711430"/>
              <a:gd name="connsiteY3" fmla="*/ 1544861 h 1544882"/>
              <a:gd name="connsiteX4" fmla="*/ 405 w 711430"/>
              <a:gd name="connsiteY4" fmla="*/ 749796 h 1544882"/>
              <a:gd name="connsiteX0" fmla="*/ 405 w 711430"/>
              <a:gd name="connsiteY0" fmla="*/ 749773 h 1544859"/>
              <a:gd name="connsiteX1" fmla="*/ 352702 w 711430"/>
              <a:gd name="connsiteY1" fmla="*/ 2 h 1544859"/>
              <a:gd name="connsiteX2" fmla="*/ 711055 w 711430"/>
              <a:gd name="connsiteY2" fmla="*/ 771838 h 1544859"/>
              <a:gd name="connsiteX3" fmla="*/ 352702 w 711430"/>
              <a:gd name="connsiteY3" fmla="*/ 1544838 h 1544859"/>
              <a:gd name="connsiteX4" fmla="*/ 405 w 711430"/>
              <a:gd name="connsiteY4" fmla="*/ 749773 h 1544859"/>
              <a:gd name="connsiteX0" fmla="*/ 8 w 711033"/>
              <a:gd name="connsiteY0" fmla="*/ 749773 h 1544859"/>
              <a:gd name="connsiteX1" fmla="*/ 352305 w 711033"/>
              <a:gd name="connsiteY1" fmla="*/ 2 h 1544859"/>
              <a:gd name="connsiteX2" fmla="*/ 710658 w 711033"/>
              <a:gd name="connsiteY2" fmla="*/ 771838 h 1544859"/>
              <a:gd name="connsiteX3" fmla="*/ 352305 w 711033"/>
              <a:gd name="connsiteY3" fmla="*/ 1544838 h 1544859"/>
              <a:gd name="connsiteX4" fmla="*/ 8 w 711033"/>
              <a:gd name="connsiteY4" fmla="*/ 749773 h 1544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033" h="1544859">
                <a:moveTo>
                  <a:pt x="8" y="749773"/>
                </a:moveTo>
                <a:cubicBezTo>
                  <a:pt x="1667" y="341468"/>
                  <a:pt x="294878" y="793"/>
                  <a:pt x="352305" y="2"/>
                </a:cubicBezTo>
                <a:cubicBezTo>
                  <a:pt x="409732" y="-789"/>
                  <a:pt x="706611" y="416230"/>
                  <a:pt x="710658" y="771838"/>
                </a:cubicBezTo>
                <a:cubicBezTo>
                  <a:pt x="722975" y="1081703"/>
                  <a:pt x="428359" y="1548516"/>
                  <a:pt x="352305" y="1544838"/>
                </a:cubicBezTo>
                <a:cubicBezTo>
                  <a:pt x="276251" y="1541160"/>
                  <a:pt x="-1651" y="1158078"/>
                  <a:pt x="8" y="74977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prstDash val="sys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35" name="Chart 34">
            <a:extLst>
              <a:ext uri="{FF2B5EF4-FFF2-40B4-BE49-F238E27FC236}">
                <a16:creationId xmlns:a16="http://schemas.microsoft.com/office/drawing/2014/main" id="{2D58FCAD-C957-514E-9C9F-37CA834373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2082181"/>
              </p:ext>
            </p:extLst>
          </p:nvPr>
        </p:nvGraphicFramePr>
        <p:xfrm>
          <a:off x="1635727" y="3780359"/>
          <a:ext cx="3600000" cy="26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7B8DF043-FD52-884B-A526-5C9FE353E41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0870097"/>
              </p:ext>
            </p:extLst>
          </p:nvPr>
        </p:nvGraphicFramePr>
        <p:xfrm>
          <a:off x="5551294" y="3780359"/>
          <a:ext cx="3771833" cy="26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7" name="Chart 36">
            <a:extLst>
              <a:ext uri="{FF2B5EF4-FFF2-40B4-BE49-F238E27FC236}">
                <a16:creationId xmlns:a16="http://schemas.microsoft.com/office/drawing/2014/main" id="{40219D07-E08D-B043-9593-AD578510ED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506875"/>
              </p:ext>
            </p:extLst>
          </p:nvPr>
        </p:nvGraphicFramePr>
        <p:xfrm>
          <a:off x="9636981" y="3780359"/>
          <a:ext cx="5760000" cy="26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BBE205A7-19B3-A143-B018-B89A6751FF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7113276"/>
              </p:ext>
            </p:extLst>
          </p:nvPr>
        </p:nvGraphicFramePr>
        <p:xfrm>
          <a:off x="1372563" y="514238"/>
          <a:ext cx="4506686" cy="30623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0C8559F-684A-2C4D-8C4E-8F6165E414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0759469"/>
              </p:ext>
            </p:extLst>
          </p:nvPr>
        </p:nvGraphicFramePr>
        <p:xfrm>
          <a:off x="6050039" y="514239"/>
          <a:ext cx="4341518" cy="30623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A58682C-3E22-8B4A-A4FE-1AE092167B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7091352"/>
              </p:ext>
            </p:extLst>
          </p:nvPr>
        </p:nvGraphicFramePr>
        <p:xfrm>
          <a:off x="10496062" y="514239"/>
          <a:ext cx="4550550" cy="30623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1DA6865-03AB-BF44-B9FD-ABAFCF94E5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6443581"/>
              </p:ext>
            </p:extLst>
          </p:nvPr>
        </p:nvGraphicFramePr>
        <p:xfrm>
          <a:off x="10704198" y="18290771"/>
          <a:ext cx="4500000" cy="30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C7BDCAAA-5502-4D49-B9A0-2F8A373219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1712159"/>
              </p:ext>
            </p:extLst>
          </p:nvPr>
        </p:nvGraphicFramePr>
        <p:xfrm>
          <a:off x="6146003" y="18273891"/>
          <a:ext cx="4500000" cy="30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74C4C597-5A6B-0645-85FF-BDBF97426F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885658"/>
              </p:ext>
            </p:extLst>
          </p:nvPr>
        </p:nvGraphicFramePr>
        <p:xfrm>
          <a:off x="1231034" y="18290771"/>
          <a:ext cx="4500000" cy="30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27BD6B9A-6BC0-CF4D-92AD-08E943ABCE3B}"/>
              </a:ext>
            </a:extLst>
          </p:cNvPr>
          <p:cNvSpPr/>
          <p:nvPr/>
        </p:nvSpPr>
        <p:spPr>
          <a:xfrm rot="16200000">
            <a:off x="321469" y="19294611"/>
            <a:ext cx="2392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800" b="1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Memory footprint (GB)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112726-D288-184B-8F8B-9323C1740615}"/>
              </a:ext>
            </a:extLst>
          </p:cNvPr>
          <p:cNvSpPr/>
          <p:nvPr/>
        </p:nvSpPr>
        <p:spPr>
          <a:xfrm rot="16200000">
            <a:off x="5043527" y="19285353"/>
            <a:ext cx="2392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800" b="1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Memory footprint (GB)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FC8314-36B6-C441-A51D-6D987AF0CAED}"/>
              </a:ext>
            </a:extLst>
          </p:cNvPr>
          <p:cNvSpPr/>
          <p:nvPr/>
        </p:nvSpPr>
        <p:spPr>
          <a:xfrm rot="16200000">
            <a:off x="9907148" y="19302234"/>
            <a:ext cx="2392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800" b="1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Memory footprint (GB)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18A2536-35C8-744E-A30F-2D85B4FA4FA1}"/>
              </a:ext>
            </a:extLst>
          </p:cNvPr>
          <p:cNvSpPr>
            <a:spLocks noChangeAspect="1"/>
          </p:cNvSpPr>
          <p:nvPr/>
        </p:nvSpPr>
        <p:spPr>
          <a:xfrm>
            <a:off x="962516" y="398657"/>
            <a:ext cx="396000" cy="39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109BE43-7AFC-6349-8018-E4FBBF8FB0F7}"/>
              </a:ext>
            </a:extLst>
          </p:cNvPr>
          <p:cNvSpPr>
            <a:spLocks noChangeAspect="1"/>
          </p:cNvSpPr>
          <p:nvPr/>
        </p:nvSpPr>
        <p:spPr>
          <a:xfrm>
            <a:off x="5835561" y="398657"/>
            <a:ext cx="396000" cy="39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1F24557-52B2-6D42-B407-4D6100BEE983}"/>
              </a:ext>
            </a:extLst>
          </p:cNvPr>
          <p:cNvSpPr>
            <a:spLocks noChangeAspect="1"/>
          </p:cNvSpPr>
          <p:nvPr/>
        </p:nvSpPr>
        <p:spPr>
          <a:xfrm>
            <a:off x="10410760" y="398657"/>
            <a:ext cx="396000" cy="39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8167FE-8F05-C740-A333-D9915F27572C}"/>
              </a:ext>
            </a:extLst>
          </p:cNvPr>
          <p:cNvSpPr/>
          <p:nvPr/>
        </p:nvSpPr>
        <p:spPr>
          <a:xfrm rot="16200000">
            <a:off x="258408" y="4607590"/>
            <a:ext cx="25321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800" b="1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Execution time (sec)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9B25BB-1534-A943-BD85-4A5697FCEBC2}"/>
              </a:ext>
            </a:extLst>
          </p:cNvPr>
          <p:cNvSpPr/>
          <p:nvPr/>
        </p:nvSpPr>
        <p:spPr>
          <a:xfrm rot="16200000">
            <a:off x="386621" y="1570897"/>
            <a:ext cx="2107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800" b="1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Execution time (sec)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84FFA0-6FBC-3E47-82E0-2B71294158E3}"/>
              </a:ext>
            </a:extLst>
          </p:cNvPr>
          <p:cNvSpPr>
            <a:spLocks noChangeAspect="1"/>
          </p:cNvSpPr>
          <p:nvPr/>
        </p:nvSpPr>
        <p:spPr>
          <a:xfrm>
            <a:off x="962516" y="3660491"/>
            <a:ext cx="396000" cy="39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5ACBEEA-3786-DF42-8813-941C293C70EE}"/>
              </a:ext>
            </a:extLst>
          </p:cNvPr>
          <p:cNvSpPr>
            <a:spLocks noChangeAspect="1"/>
          </p:cNvSpPr>
          <p:nvPr/>
        </p:nvSpPr>
        <p:spPr>
          <a:xfrm>
            <a:off x="5191542" y="3643108"/>
            <a:ext cx="396000" cy="39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DEC7E74-260A-D543-A5CB-69B9BDF9D2F4}"/>
              </a:ext>
            </a:extLst>
          </p:cNvPr>
          <p:cNvSpPr>
            <a:spLocks noChangeAspect="1"/>
          </p:cNvSpPr>
          <p:nvPr/>
        </p:nvSpPr>
        <p:spPr>
          <a:xfrm>
            <a:off x="9211052" y="3643108"/>
            <a:ext cx="396000" cy="39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86E238CD-C4B5-3148-AC13-BA08B778E9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642724"/>
              </p:ext>
            </p:extLst>
          </p:nvPr>
        </p:nvGraphicFramePr>
        <p:xfrm>
          <a:off x="1320147" y="6545301"/>
          <a:ext cx="4707219" cy="34831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0D10837-0B41-BD42-B878-1F3ED8A903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081059"/>
              </p:ext>
            </p:extLst>
          </p:nvPr>
        </p:nvGraphicFramePr>
        <p:xfrm>
          <a:off x="10799525" y="6485659"/>
          <a:ext cx="4670432" cy="4259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17" name="Oval 16">
            <a:extLst>
              <a:ext uri="{FF2B5EF4-FFF2-40B4-BE49-F238E27FC236}">
                <a16:creationId xmlns:a16="http://schemas.microsoft.com/office/drawing/2014/main" id="{EA06801A-9B76-E247-A7F0-59B4564BC691}"/>
              </a:ext>
            </a:extLst>
          </p:cNvPr>
          <p:cNvSpPr>
            <a:spLocks noChangeAspect="1"/>
          </p:cNvSpPr>
          <p:nvPr/>
        </p:nvSpPr>
        <p:spPr>
          <a:xfrm>
            <a:off x="981477" y="6191370"/>
            <a:ext cx="396000" cy="39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1856ECF-A186-DB4F-8B68-B565F2F8B3E1}"/>
              </a:ext>
            </a:extLst>
          </p:cNvPr>
          <p:cNvSpPr>
            <a:spLocks noChangeAspect="1"/>
          </p:cNvSpPr>
          <p:nvPr/>
        </p:nvSpPr>
        <p:spPr>
          <a:xfrm>
            <a:off x="5718192" y="6276430"/>
            <a:ext cx="396000" cy="39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9437F45-30AB-D848-BAC9-7D44AC926F23}"/>
              </a:ext>
            </a:extLst>
          </p:cNvPr>
          <p:cNvSpPr>
            <a:spLocks noChangeAspect="1"/>
          </p:cNvSpPr>
          <p:nvPr/>
        </p:nvSpPr>
        <p:spPr>
          <a:xfrm>
            <a:off x="10385274" y="6255165"/>
            <a:ext cx="396000" cy="39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262D411-F398-044D-87CA-4E4081FA61D6}"/>
              </a:ext>
            </a:extLst>
          </p:cNvPr>
          <p:cNvSpPr>
            <a:spLocks noChangeAspect="1"/>
          </p:cNvSpPr>
          <p:nvPr/>
        </p:nvSpPr>
        <p:spPr>
          <a:xfrm>
            <a:off x="962516" y="18240204"/>
            <a:ext cx="396000" cy="39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9998D85-4648-9B44-8250-233FAAE5EE75}"/>
              </a:ext>
            </a:extLst>
          </p:cNvPr>
          <p:cNvSpPr>
            <a:spLocks noChangeAspect="1"/>
          </p:cNvSpPr>
          <p:nvPr/>
        </p:nvSpPr>
        <p:spPr>
          <a:xfrm>
            <a:off x="5691808" y="18240204"/>
            <a:ext cx="396000" cy="39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F85A68D-0264-7B4B-B2FE-2215DDE71FCA}"/>
              </a:ext>
            </a:extLst>
          </p:cNvPr>
          <p:cNvSpPr>
            <a:spLocks noChangeAspect="1"/>
          </p:cNvSpPr>
          <p:nvPr/>
        </p:nvSpPr>
        <p:spPr>
          <a:xfrm>
            <a:off x="10535938" y="18240204"/>
            <a:ext cx="396000" cy="39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</a:p>
        </p:txBody>
      </p:sp>
      <p:graphicFrame>
        <p:nvGraphicFramePr>
          <p:cNvPr id="39" name="Chart 38">
            <a:extLst>
              <a:ext uri="{FF2B5EF4-FFF2-40B4-BE49-F238E27FC236}">
                <a16:creationId xmlns:a16="http://schemas.microsoft.com/office/drawing/2014/main" id="{DDBD0581-675D-1947-B623-DD03D7723B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3406764"/>
              </p:ext>
            </p:extLst>
          </p:nvPr>
        </p:nvGraphicFramePr>
        <p:xfrm>
          <a:off x="1643583" y="22714607"/>
          <a:ext cx="4486502" cy="3323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id="{10F4FB15-A62F-F34E-8ED3-A26635D8F3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0424393"/>
              </p:ext>
            </p:extLst>
          </p:nvPr>
        </p:nvGraphicFramePr>
        <p:xfrm>
          <a:off x="6411803" y="22737552"/>
          <a:ext cx="4192012" cy="33126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id="{F8E2F6D6-D8B1-2B43-AB3B-E7AA2CD777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0628948"/>
              </p:ext>
            </p:extLst>
          </p:nvPr>
        </p:nvGraphicFramePr>
        <p:xfrm>
          <a:off x="1751236" y="25556781"/>
          <a:ext cx="4378849" cy="31603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43" name="Rectangle 42">
            <a:extLst>
              <a:ext uri="{FF2B5EF4-FFF2-40B4-BE49-F238E27FC236}">
                <a16:creationId xmlns:a16="http://schemas.microsoft.com/office/drawing/2014/main" id="{13C76C84-C1E1-3747-96E4-3D9E4BB2BAB8}"/>
              </a:ext>
            </a:extLst>
          </p:cNvPr>
          <p:cNvSpPr/>
          <p:nvPr/>
        </p:nvSpPr>
        <p:spPr>
          <a:xfrm rot="16200000">
            <a:off x="512788" y="23631382"/>
            <a:ext cx="2107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800" b="1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Execution time (sec)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A126FCE-C4CE-5C42-BE9E-EEA29CC7EBC1}"/>
              </a:ext>
            </a:extLst>
          </p:cNvPr>
          <p:cNvSpPr/>
          <p:nvPr/>
        </p:nvSpPr>
        <p:spPr>
          <a:xfrm rot="16200000">
            <a:off x="5524997" y="23759431"/>
            <a:ext cx="1587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800" b="1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Index size (GB)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C6D335D-0E2D-964E-AF6E-16954BEFD956}"/>
              </a:ext>
            </a:extLst>
          </p:cNvPr>
          <p:cNvSpPr/>
          <p:nvPr/>
        </p:nvSpPr>
        <p:spPr>
          <a:xfrm rot="16200000">
            <a:off x="280525" y="26671423"/>
            <a:ext cx="2586093" cy="3071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1560"/>
              </a:lnSpc>
              <a:defRPr sz="1800" b="1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Avg. seed matches / read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8CADD09-A35F-4742-9C23-E0EA4419F6F6}"/>
              </a:ext>
            </a:extLst>
          </p:cNvPr>
          <p:cNvSpPr>
            <a:spLocks noChangeAspect="1"/>
          </p:cNvSpPr>
          <p:nvPr/>
        </p:nvSpPr>
        <p:spPr>
          <a:xfrm>
            <a:off x="1021597" y="22662450"/>
            <a:ext cx="396000" cy="39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BE6F74F-1B36-5F42-AF76-BBDF538E247F}"/>
              </a:ext>
            </a:extLst>
          </p:cNvPr>
          <p:cNvSpPr>
            <a:spLocks noChangeAspect="1"/>
          </p:cNvSpPr>
          <p:nvPr/>
        </p:nvSpPr>
        <p:spPr>
          <a:xfrm>
            <a:off x="6069147" y="22662450"/>
            <a:ext cx="396000" cy="39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45F9D87-0109-AC43-B78B-E6AAE6E0831E}"/>
              </a:ext>
            </a:extLst>
          </p:cNvPr>
          <p:cNvSpPr>
            <a:spLocks noChangeAspect="1"/>
          </p:cNvSpPr>
          <p:nvPr/>
        </p:nvSpPr>
        <p:spPr>
          <a:xfrm>
            <a:off x="1021597" y="25426869"/>
            <a:ext cx="396000" cy="39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4F7383-F7F3-4A4C-8A9F-F1A026400332}"/>
              </a:ext>
            </a:extLst>
          </p:cNvPr>
          <p:cNvSpPr txBox="1"/>
          <p:nvPr/>
        </p:nvSpPr>
        <p:spPr>
          <a:xfrm>
            <a:off x="2391802" y="4820986"/>
            <a:ext cx="666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1.63x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6C2CB6-DCF9-804A-B54A-3D5AA96E128A}"/>
              </a:ext>
            </a:extLst>
          </p:cNvPr>
          <p:cNvSpPr txBox="1"/>
          <p:nvPr/>
        </p:nvSpPr>
        <p:spPr>
          <a:xfrm>
            <a:off x="3444811" y="4260082"/>
            <a:ext cx="666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3.38x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648CFC4-9FD1-C947-98DD-E48C109C04BF}"/>
              </a:ext>
            </a:extLst>
          </p:cNvPr>
          <p:cNvSpPr txBox="1"/>
          <p:nvPr/>
        </p:nvSpPr>
        <p:spPr>
          <a:xfrm>
            <a:off x="4034421" y="4139232"/>
            <a:ext cx="666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56.4x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206B7CC-6A1B-3F49-B32D-C4E0DD822A7E}"/>
              </a:ext>
            </a:extLst>
          </p:cNvPr>
          <p:cNvSpPr txBox="1"/>
          <p:nvPr/>
        </p:nvSpPr>
        <p:spPr>
          <a:xfrm>
            <a:off x="4557156" y="4357609"/>
            <a:ext cx="666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1.66x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A6F4908-0810-B045-BA64-F86349E51110}"/>
              </a:ext>
            </a:extLst>
          </p:cNvPr>
          <p:cNvSpPr txBox="1"/>
          <p:nvPr/>
        </p:nvSpPr>
        <p:spPr>
          <a:xfrm>
            <a:off x="6536458" y="5036095"/>
            <a:ext cx="666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1.62x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7103D38-407F-534D-8DB6-CA6D6ADE8CD5}"/>
              </a:ext>
            </a:extLst>
          </p:cNvPr>
          <p:cNvSpPr txBox="1"/>
          <p:nvPr/>
        </p:nvSpPr>
        <p:spPr>
          <a:xfrm>
            <a:off x="7590452" y="4203006"/>
            <a:ext cx="666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2.1x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782CB4C-18E8-BF4B-9D93-815B03F57331}"/>
              </a:ext>
            </a:extLst>
          </p:cNvPr>
          <p:cNvSpPr txBox="1"/>
          <p:nvPr/>
        </p:nvSpPr>
        <p:spPr>
          <a:xfrm>
            <a:off x="8032922" y="4060518"/>
            <a:ext cx="934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199.6x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AFFCF83-2AF3-1F4D-B3FA-8451118E01B7}"/>
              </a:ext>
            </a:extLst>
          </p:cNvPr>
          <p:cNvSpPr txBox="1"/>
          <p:nvPr/>
        </p:nvSpPr>
        <p:spPr>
          <a:xfrm>
            <a:off x="8579536" y="3851033"/>
            <a:ext cx="829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10.62x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F940717-897E-FB40-AC7B-C566D6B0805D}"/>
              </a:ext>
            </a:extLst>
          </p:cNvPr>
          <p:cNvSpPr txBox="1"/>
          <p:nvPr/>
        </p:nvSpPr>
        <p:spPr>
          <a:xfrm>
            <a:off x="10540412" y="5006375"/>
            <a:ext cx="666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1.68x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6FF6F9A-D92C-5340-AA0D-EE466B76D08B}"/>
              </a:ext>
            </a:extLst>
          </p:cNvPr>
          <p:cNvSpPr txBox="1"/>
          <p:nvPr/>
        </p:nvSpPr>
        <p:spPr>
          <a:xfrm>
            <a:off x="11586055" y="4098239"/>
            <a:ext cx="666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2.62x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A9C4FD8-6DA5-7749-8553-CC7A36D06F3D}"/>
              </a:ext>
            </a:extLst>
          </p:cNvPr>
          <p:cNvSpPr txBox="1"/>
          <p:nvPr/>
        </p:nvSpPr>
        <p:spPr>
          <a:xfrm>
            <a:off x="12061183" y="3972080"/>
            <a:ext cx="934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401.6x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871EFEF-9A48-6048-A628-0F7521552EA7}"/>
              </a:ext>
            </a:extLst>
          </p:cNvPr>
          <p:cNvSpPr txBox="1"/>
          <p:nvPr/>
        </p:nvSpPr>
        <p:spPr>
          <a:xfrm>
            <a:off x="12656784" y="3844240"/>
            <a:ext cx="829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6.64x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4477EAD-A6D3-5842-8BED-CA1B06FFDF90}"/>
              </a:ext>
            </a:extLst>
          </p:cNvPr>
          <p:cNvSpPr txBox="1"/>
          <p:nvPr/>
        </p:nvSpPr>
        <p:spPr>
          <a:xfrm>
            <a:off x="2765651" y="24625963"/>
            <a:ext cx="666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2.52x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4569649-7E51-3F4B-9C08-9303C478F4D0}"/>
              </a:ext>
            </a:extLst>
          </p:cNvPr>
          <p:cNvSpPr txBox="1"/>
          <p:nvPr/>
        </p:nvSpPr>
        <p:spPr>
          <a:xfrm>
            <a:off x="3634089" y="24403286"/>
            <a:ext cx="666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3.11x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B5CC77F-15F5-B547-B7FB-346B02245477}"/>
              </a:ext>
            </a:extLst>
          </p:cNvPr>
          <p:cNvSpPr txBox="1"/>
          <p:nvPr/>
        </p:nvSpPr>
        <p:spPr>
          <a:xfrm>
            <a:off x="4484637" y="24022945"/>
            <a:ext cx="666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2.59x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FE6030E-3004-DD44-9B5E-448CEF27E79A}"/>
              </a:ext>
            </a:extLst>
          </p:cNvPr>
          <p:cNvSpPr txBox="1"/>
          <p:nvPr/>
        </p:nvSpPr>
        <p:spPr>
          <a:xfrm>
            <a:off x="5362752" y="23334818"/>
            <a:ext cx="666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2.59x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AF0206F-3183-274D-A9A3-AEB802F81F7B}"/>
              </a:ext>
            </a:extLst>
          </p:cNvPr>
          <p:cNvSpPr txBox="1"/>
          <p:nvPr/>
        </p:nvSpPr>
        <p:spPr>
          <a:xfrm>
            <a:off x="7191986" y="24594172"/>
            <a:ext cx="666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2.86x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E6C4CD1-8FC7-D146-A415-3ACBC4760A0E}"/>
              </a:ext>
            </a:extLst>
          </p:cNvPr>
          <p:cNvSpPr txBox="1"/>
          <p:nvPr/>
        </p:nvSpPr>
        <p:spPr>
          <a:xfrm>
            <a:off x="7993389" y="24321824"/>
            <a:ext cx="666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2.74x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6A59BCB-6DC0-D34B-BDCB-E01D8CA5A01F}"/>
              </a:ext>
            </a:extLst>
          </p:cNvPr>
          <p:cNvSpPr txBox="1"/>
          <p:nvPr/>
        </p:nvSpPr>
        <p:spPr>
          <a:xfrm>
            <a:off x="9097668" y="24687084"/>
            <a:ext cx="666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2.79x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5BF2078-293E-9A4A-B499-EB66D963279A}"/>
              </a:ext>
            </a:extLst>
          </p:cNvPr>
          <p:cNvSpPr txBox="1"/>
          <p:nvPr/>
        </p:nvSpPr>
        <p:spPr>
          <a:xfrm>
            <a:off x="9866169" y="24440283"/>
            <a:ext cx="666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2.79x</a:t>
            </a: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id="{A7E5EF60-2F7F-494F-B589-8AE57A2D8A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6922425"/>
              </p:ext>
            </p:extLst>
          </p:nvPr>
        </p:nvGraphicFramePr>
        <p:xfrm>
          <a:off x="6412631" y="25557363"/>
          <a:ext cx="4192012" cy="32430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sp>
        <p:nvSpPr>
          <p:cNvPr id="44" name="Rectangle 43">
            <a:extLst>
              <a:ext uri="{FF2B5EF4-FFF2-40B4-BE49-F238E27FC236}">
                <a16:creationId xmlns:a16="http://schemas.microsoft.com/office/drawing/2014/main" id="{EF5A491D-495D-B147-81BB-0BF320FD90B4}"/>
              </a:ext>
            </a:extLst>
          </p:cNvPr>
          <p:cNvSpPr/>
          <p:nvPr/>
        </p:nvSpPr>
        <p:spPr>
          <a:xfrm rot="16200000">
            <a:off x="5330869" y="26603159"/>
            <a:ext cx="1977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800" b="1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Peak memory (GB)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AD1C7DC-31C8-6F41-8C0B-D8CCED8809A4}"/>
              </a:ext>
            </a:extLst>
          </p:cNvPr>
          <p:cNvSpPr txBox="1"/>
          <p:nvPr/>
        </p:nvSpPr>
        <p:spPr>
          <a:xfrm>
            <a:off x="7082696" y="27272338"/>
            <a:ext cx="666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1.89x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5FB337-98D8-2642-996D-337ABB0025EF}"/>
              </a:ext>
            </a:extLst>
          </p:cNvPr>
          <p:cNvSpPr txBox="1"/>
          <p:nvPr/>
        </p:nvSpPr>
        <p:spPr>
          <a:xfrm>
            <a:off x="8172383" y="27296331"/>
            <a:ext cx="666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1.88x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58C0B55-2C8C-FE4F-ADC4-80249F45613D}"/>
              </a:ext>
            </a:extLst>
          </p:cNvPr>
          <p:cNvSpPr txBox="1"/>
          <p:nvPr/>
        </p:nvSpPr>
        <p:spPr>
          <a:xfrm>
            <a:off x="8978013" y="27065094"/>
            <a:ext cx="666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2.4x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E4F3C17-7CA8-3E4A-9A67-B70D403B9CE5}"/>
              </a:ext>
            </a:extLst>
          </p:cNvPr>
          <p:cNvSpPr txBox="1"/>
          <p:nvPr/>
        </p:nvSpPr>
        <p:spPr>
          <a:xfrm>
            <a:off x="9820391" y="27001942"/>
            <a:ext cx="666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2.04x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75DF620-A67A-014A-993B-FEE559F77A3B}"/>
              </a:ext>
            </a:extLst>
          </p:cNvPr>
          <p:cNvSpPr>
            <a:spLocks noChangeAspect="1"/>
          </p:cNvSpPr>
          <p:nvPr/>
        </p:nvSpPr>
        <p:spPr>
          <a:xfrm>
            <a:off x="6069147" y="25426869"/>
            <a:ext cx="396000" cy="39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702D71F0-37CD-1146-8015-AA397218ED3D}"/>
              </a:ext>
            </a:extLst>
          </p:cNvPr>
          <p:cNvSpPr/>
          <p:nvPr/>
        </p:nvSpPr>
        <p:spPr>
          <a:xfrm>
            <a:off x="4954018" y="10476125"/>
            <a:ext cx="4650517" cy="16268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7" name="TextBox 9">
            <a:extLst>
              <a:ext uri="{FF2B5EF4-FFF2-40B4-BE49-F238E27FC236}">
                <a16:creationId xmlns:a16="http://schemas.microsoft.com/office/drawing/2014/main" id="{65C6614C-A378-5B4A-AA4D-63FD4F352563}"/>
              </a:ext>
            </a:extLst>
          </p:cNvPr>
          <p:cNvSpPr txBox="1"/>
          <p:nvPr/>
        </p:nvSpPr>
        <p:spPr>
          <a:xfrm>
            <a:off x="7034856" y="14353779"/>
            <a:ext cx="104939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800" b="1" dirty="0"/>
              <a:t>minimap2</a:t>
            </a:r>
          </a:p>
        </p:txBody>
      </p:sp>
      <p:sp>
        <p:nvSpPr>
          <p:cNvPr id="88" name="TextBox 10">
            <a:extLst>
              <a:ext uri="{FF2B5EF4-FFF2-40B4-BE49-F238E27FC236}">
                <a16:creationId xmlns:a16="http://schemas.microsoft.com/office/drawing/2014/main" id="{770662D3-16B2-184B-9BB4-083DDDD99F8A}"/>
              </a:ext>
            </a:extLst>
          </p:cNvPr>
          <p:cNvSpPr txBox="1"/>
          <p:nvPr/>
        </p:nvSpPr>
        <p:spPr>
          <a:xfrm>
            <a:off x="8643048" y="14353779"/>
            <a:ext cx="1800000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1800" b="1" dirty="0"/>
              <a:t>Genome-on-Diet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0494544-8CBA-7D40-819C-E4EBCD9638F0}"/>
              </a:ext>
            </a:extLst>
          </p:cNvPr>
          <p:cNvSpPr/>
          <p:nvPr/>
        </p:nvSpPr>
        <p:spPr>
          <a:xfrm>
            <a:off x="10549766" y="10644439"/>
            <a:ext cx="1402909" cy="1402910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5FF8B809-0D36-4448-8E75-B185912C2583}"/>
              </a:ext>
            </a:extLst>
          </p:cNvPr>
          <p:cNvSpPr/>
          <p:nvPr/>
        </p:nvSpPr>
        <p:spPr>
          <a:xfrm>
            <a:off x="11299036" y="10644439"/>
            <a:ext cx="1402909" cy="140291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4" name="Oval 24">
            <a:extLst>
              <a:ext uri="{FF2B5EF4-FFF2-40B4-BE49-F238E27FC236}">
                <a16:creationId xmlns:a16="http://schemas.microsoft.com/office/drawing/2014/main" id="{6181213D-9C56-FB4D-B43C-63FCE5F8D632}"/>
              </a:ext>
            </a:extLst>
          </p:cNvPr>
          <p:cNvSpPr/>
          <p:nvPr/>
        </p:nvSpPr>
        <p:spPr>
          <a:xfrm>
            <a:off x="11291759" y="10757728"/>
            <a:ext cx="666939" cy="1192940"/>
          </a:xfrm>
          <a:custGeom>
            <a:avLst/>
            <a:gdLst>
              <a:gd name="connsiteX0" fmla="*/ 0 w 647536"/>
              <a:gd name="connsiteY0" fmla="*/ 772418 h 1544836"/>
              <a:gd name="connsiteX1" fmla="*/ 323768 w 647536"/>
              <a:gd name="connsiteY1" fmla="*/ 0 h 1544836"/>
              <a:gd name="connsiteX2" fmla="*/ 647536 w 647536"/>
              <a:gd name="connsiteY2" fmla="*/ 772418 h 1544836"/>
              <a:gd name="connsiteX3" fmla="*/ 323768 w 647536"/>
              <a:gd name="connsiteY3" fmla="*/ 1544836 h 1544836"/>
              <a:gd name="connsiteX4" fmla="*/ 0 w 647536"/>
              <a:gd name="connsiteY4" fmla="*/ 772418 h 1544836"/>
              <a:gd name="connsiteX0" fmla="*/ 0 w 586576"/>
              <a:gd name="connsiteY0" fmla="*/ 785975 h 1544857"/>
              <a:gd name="connsiteX1" fmla="*/ 262808 w 586576"/>
              <a:gd name="connsiteY1" fmla="*/ 10 h 1544857"/>
              <a:gd name="connsiteX2" fmla="*/ 586576 w 586576"/>
              <a:gd name="connsiteY2" fmla="*/ 772428 h 1544857"/>
              <a:gd name="connsiteX3" fmla="*/ 262808 w 586576"/>
              <a:gd name="connsiteY3" fmla="*/ 1544846 h 1544857"/>
              <a:gd name="connsiteX4" fmla="*/ 0 w 586576"/>
              <a:gd name="connsiteY4" fmla="*/ 785975 h 1544857"/>
              <a:gd name="connsiteX0" fmla="*/ 0 w 654309"/>
              <a:gd name="connsiteY0" fmla="*/ 772419 h 1544836"/>
              <a:gd name="connsiteX1" fmla="*/ 330541 w 654309"/>
              <a:gd name="connsiteY1" fmla="*/ 0 h 1544836"/>
              <a:gd name="connsiteX2" fmla="*/ 654309 w 654309"/>
              <a:gd name="connsiteY2" fmla="*/ 772418 h 1544836"/>
              <a:gd name="connsiteX3" fmla="*/ 330541 w 654309"/>
              <a:gd name="connsiteY3" fmla="*/ 1544836 h 1544836"/>
              <a:gd name="connsiteX4" fmla="*/ 0 w 654309"/>
              <a:gd name="connsiteY4" fmla="*/ 772419 h 1544836"/>
              <a:gd name="connsiteX0" fmla="*/ 15559 w 669868"/>
              <a:gd name="connsiteY0" fmla="*/ 772419 h 1544836"/>
              <a:gd name="connsiteX1" fmla="*/ 346100 w 669868"/>
              <a:gd name="connsiteY1" fmla="*/ 0 h 1544836"/>
              <a:gd name="connsiteX2" fmla="*/ 669868 w 669868"/>
              <a:gd name="connsiteY2" fmla="*/ 772418 h 1544836"/>
              <a:gd name="connsiteX3" fmla="*/ 346100 w 669868"/>
              <a:gd name="connsiteY3" fmla="*/ 1544836 h 1544836"/>
              <a:gd name="connsiteX4" fmla="*/ 15559 w 669868"/>
              <a:gd name="connsiteY4" fmla="*/ 772419 h 1544836"/>
              <a:gd name="connsiteX0" fmla="*/ 0 w 654309"/>
              <a:gd name="connsiteY0" fmla="*/ 772419 h 1544836"/>
              <a:gd name="connsiteX1" fmla="*/ 330541 w 654309"/>
              <a:gd name="connsiteY1" fmla="*/ 0 h 1544836"/>
              <a:gd name="connsiteX2" fmla="*/ 654309 w 654309"/>
              <a:gd name="connsiteY2" fmla="*/ 772418 h 1544836"/>
              <a:gd name="connsiteX3" fmla="*/ 330541 w 654309"/>
              <a:gd name="connsiteY3" fmla="*/ 1544836 h 1544836"/>
              <a:gd name="connsiteX4" fmla="*/ 0 w 654309"/>
              <a:gd name="connsiteY4" fmla="*/ 772419 h 1544836"/>
              <a:gd name="connsiteX0" fmla="*/ 0 w 654309"/>
              <a:gd name="connsiteY0" fmla="*/ 772419 h 1544836"/>
              <a:gd name="connsiteX1" fmla="*/ 330541 w 654309"/>
              <a:gd name="connsiteY1" fmla="*/ 0 h 1544836"/>
              <a:gd name="connsiteX2" fmla="*/ 654309 w 654309"/>
              <a:gd name="connsiteY2" fmla="*/ 772418 h 1544836"/>
              <a:gd name="connsiteX3" fmla="*/ 330541 w 654309"/>
              <a:gd name="connsiteY3" fmla="*/ 1544836 h 1544836"/>
              <a:gd name="connsiteX4" fmla="*/ 0 w 654309"/>
              <a:gd name="connsiteY4" fmla="*/ 772419 h 1544836"/>
              <a:gd name="connsiteX0" fmla="*/ 0 w 655546"/>
              <a:gd name="connsiteY0" fmla="*/ 772419 h 1544836"/>
              <a:gd name="connsiteX1" fmla="*/ 330541 w 655546"/>
              <a:gd name="connsiteY1" fmla="*/ 0 h 1544836"/>
              <a:gd name="connsiteX2" fmla="*/ 654309 w 655546"/>
              <a:gd name="connsiteY2" fmla="*/ 772418 h 1544836"/>
              <a:gd name="connsiteX3" fmla="*/ 330541 w 655546"/>
              <a:gd name="connsiteY3" fmla="*/ 1544836 h 1544836"/>
              <a:gd name="connsiteX4" fmla="*/ 0 w 655546"/>
              <a:gd name="connsiteY4" fmla="*/ 772419 h 1544836"/>
              <a:gd name="connsiteX0" fmla="*/ 0 w 696039"/>
              <a:gd name="connsiteY0" fmla="*/ 772420 h 1544838"/>
              <a:gd name="connsiteX1" fmla="*/ 330541 w 696039"/>
              <a:gd name="connsiteY1" fmla="*/ 1 h 1544838"/>
              <a:gd name="connsiteX2" fmla="*/ 694949 w 696039"/>
              <a:gd name="connsiteY2" fmla="*/ 779193 h 1544838"/>
              <a:gd name="connsiteX3" fmla="*/ 330541 w 696039"/>
              <a:gd name="connsiteY3" fmla="*/ 1544837 h 1544838"/>
              <a:gd name="connsiteX4" fmla="*/ 0 w 696039"/>
              <a:gd name="connsiteY4" fmla="*/ 772420 h 1544838"/>
              <a:gd name="connsiteX0" fmla="*/ 0 w 694949"/>
              <a:gd name="connsiteY0" fmla="*/ 772420 h 1544838"/>
              <a:gd name="connsiteX1" fmla="*/ 330541 w 694949"/>
              <a:gd name="connsiteY1" fmla="*/ 1 h 1544838"/>
              <a:gd name="connsiteX2" fmla="*/ 694949 w 694949"/>
              <a:gd name="connsiteY2" fmla="*/ 779193 h 1544838"/>
              <a:gd name="connsiteX3" fmla="*/ 330541 w 694949"/>
              <a:gd name="connsiteY3" fmla="*/ 1544837 h 1544838"/>
              <a:gd name="connsiteX4" fmla="*/ 0 w 694949"/>
              <a:gd name="connsiteY4" fmla="*/ 772420 h 1544838"/>
              <a:gd name="connsiteX0" fmla="*/ 0 w 696039"/>
              <a:gd name="connsiteY0" fmla="*/ 772420 h 1544838"/>
              <a:gd name="connsiteX1" fmla="*/ 330541 w 696039"/>
              <a:gd name="connsiteY1" fmla="*/ 1 h 1544838"/>
              <a:gd name="connsiteX2" fmla="*/ 694949 w 696039"/>
              <a:gd name="connsiteY2" fmla="*/ 779193 h 1544838"/>
              <a:gd name="connsiteX3" fmla="*/ 330541 w 696039"/>
              <a:gd name="connsiteY3" fmla="*/ 1544837 h 1544838"/>
              <a:gd name="connsiteX4" fmla="*/ 0 w 696039"/>
              <a:gd name="connsiteY4" fmla="*/ 772420 h 1544838"/>
              <a:gd name="connsiteX0" fmla="*/ 0 w 729928"/>
              <a:gd name="connsiteY0" fmla="*/ 779192 h 1544836"/>
              <a:gd name="connsiteX1" fmla="*/ 364408 w 729928"/>
              <a:gd name="connsiteY1" fmla="*/ 0 h 1544836"/>
              <a:gd name="connsiteX2" fmla="*/ 728816 w 729928"/>
              <a:gd name="connsiteY2" fmla="*/ 779192 h 1544836"/>
              <a:gd name="connsiteX3" fmla="*/ 364408 w 729928"/>
              <a:gd name="connsiteY3" fmla="*/ 1544836 h 1544836"/>
              <a:gd name="connsiteX4" fmla="*/ 0 w 729928"/>
              <a:gd name="connsiteY4" fmla="*/ 779192 h 1544836"/>
              <a:gd name="connsiteX0" fmla="*/ 1897 w 731825"/>
              <a:gd name="connsiteY0" fmla="*/ 779192 h 1544836"/>
              <a:gd name="connsiteX1" fmla="*/ 366305 w 731825"/>
              <a:gd name="connsiteY1" fmla="*/ 0 h 1544836"/>
              <a:gd name="connsiteX2" fmla="*/ 730713 w 731825"/>
              <a:gd name="connsiteY2" fmla="*/ 779192 h 1544836"/>
              <a:gd name="connsiteX3" fmla="*/ 366305 w 731825"/>
              <a:gd name="connsiteY3" fmla="*/ 1544836 h 1544836"/>
              <a:gd name="connsiteX4" fmla="*/ 1897 w 731825"/>
              <a:gd name="connsiteY4" fmla="*/ 779192 h 1544836"/>
              <a:gd name="connsiteX0" fmla="*/ 1 w 729929"/>
              <a:gd name="connsiteY0" fmla="*/ 779192 h 1544836"/>
              <a:gd name="connsiteX1" fmla="*/ 364409 w 729929"/>
              <a:gd name="connsiteY1" fmla="*/ 0 h 1544836"/>
              <a:gd name="connsiteX2" fmla="*/ 728817 w 729929"/>
              <a:gd name="connsiteY2" fmla="*/ 779192 h 1544836"/>
              <a:gd name="connsiteX3" fmla="*/ 364409 w 729929"/>
              <a:gd name="connsiteY3" fmla="*/ 1544836 h 1544836"/>
              <a:gd name="connsiteX4" fmla="*/ 1 w 729929"/>
              <a:gd name="connsiteY4" fmla="*/ 779192 h 1544836"/>
              <a:gd name="connsiteX0" fmla="*/ 1 w 729929"/>
              <a:gd name="connsiteY0" fmla="*/ 793617 h 1559261"/>
              <a:gd name="connsiteX1" fmla="*/ 364409 w 729929"/>
              <a:gd name="connsiteY1" fmla="*/ 14425 h 1559261"/>
              <a:gd name="connsiteX2" fmla="*/ 728817 w 729929"/>
              <a:gd name="connsiteY2" fmla="*/ 793617 h 1559261"/>
              <a:gd name="connsiteX3" fmla="*/ 364409 w 729929"/>
              <a:gd name="connsiteY3" fmla="*/ 1559261 h 1559261"/>
              <a:gd name="connsiteX4" fmla="*/ 1 w 729929"/>
              <a:gd name="connsiteY4" fmla="*/ 793617 h 1559261"/>
              <a:gd name="connsiteX0" fmla="*/ 1 w 729929"/>
              <a:gd name="connsiteY0" fmla="*/ 779256 h 1544900"/>
              <a:gd name="connsiteX1" fmla="*/ 364409 w 729929"/>
              <a:gd name="connsiteY1" fmla="*/ 64 h 1544900"/>
              <a:gd name="connsiteX2" fmla="*/ 728817 w 729929"/>
              <a:gd name="connsiteY2" fmla="*/ 779256 h 1544900"/>
              <a:gd name="connsiteX3" fmla="*/ 364409 w 729929"/>
              <a:gd name="connsiteY3" fmla="*/ 1544900 h 1544900"/>
              <a:gd name="connsiteX4" fmla="*/ 1 w 729929"/>
              <a:gd name="connsiteY4" fmla="*/ 779256 h 1544900"/>
              <a:gd name="connsiteX0" fmla="*/ 1 w 729680"/>
              <a:gd name="connsiteY0" fmla="*/ 779256 h 1545152"/>
              <a:gd name="connsiteX1" fmla="*/ 364409 w 729680"/>
              <a:gd name="connsiteY1" fmla="*/ 64 h 1545152"/>
              <a:gd name="connsiteX2" fmla="*/ 728817 w 729680"/>
              <a:gd name="connsiteY2" fmla="*/ 779256 h 1545152"/>
              <a:gd name="connsiteX3" fmla="*/ 364409 w 729680"/>
              <a:gd name="connsiteY3" fmla="*/ 1544900 h 1545152"/>
              <a:gd name="connsiteX4" fmla="*/ 1 w 729680"/>
              <a:gd name="connsiteY4" fmla="*/ 779256 h 1545152"/>
              <a:gd name="connsiteX0" fmla="*/ 1 w 733057"/>
              <a:gd name="connsiteY0" fmla="*/ 779256 h 1545152"/>
              <a:gd name="connsiteX1" fmla="*/ 364409 w 733057"/>
              <a:gd name="connsiteY1" fmla="*/ 64 h 1545152"/>
              <a:gd name="connsiteX2" fmla="*/ 728817 w 733057"/>
              <a:gd name="connsiteY2" fmla="*/ 779256 h 1545152"/>
              <a:gd name="connsiteX3" fmla="*/ 364409 w 733057"/>
              <a:gd name="connsiteY3" fmla="*/ 1544900 h 1545152"/>
              <a:gd name="connsiteX4" fmla="*/ 1 w 733057"/>
              <a:gd name="connsiteY4" fmla="*/ 779256 h 1545152"/>
              <a:gd name="connsiteX0" fmla="*/ 1 w 736663"/>
              <a:gd name="connsiteY0" fmla="*/ 779256 h 1545155"/>
              <a:gd name="connsiteX1" fmla="*/ 364409 w 736663"/>
              <a:gd name="connsiteY1" fmla="*/ 64 h 1545155"/>
              <a:gd name="connsiteX2" fmla="*/ 728817 w 736663"/>
              <a:gd name="connsiteY2" fmla="*/ 779256 h 1545155"/>
              <a:gd name="connsiteX3" fmla="*/ 364409 w 736663"/>
              <a:gd name="connsiteY3" fmla="*/ 1544900 h 1545155"/>
              <a:gd name="connsiteX4" fmla="*/ 1 w 736663"/>
              <a:gd name="connsiteY4" fmla="*/ 779256 h 1545155"/>
              <a:gd name="connsiteX0" fmla="*/ 2295 w 738957"/>
              <a:gd name="connsiteY0" fmla="*/ 779254 h 1545153"/>
              <a:gd name="connsiteX1" fmla="*/ 366703 w 738957"/>
              <a:gd name="connsiteY1" fmla="*/ 62 h 1545153"/>
              <a:gd name="connsiteX2" fmla="*/ 731111 w 738957"/>
              <a:gd name="connsiteY2" fmla="*/ 779254 h 1545153"/>
              <a:gd name="connsiteX3" fmla="*/ 366703 w 738957"/>
              <a:gd name="connsiteY3" fmla="*/ 1544898 h 1545153"/>
              <a:gd name="connsiteX4" fmla="*/ 2295 w 738957"/>
              <a:gd name="connsiteY4" fmla="*/ 779254 h 1545153"/>
              <a:gd name="connsiteX0" fmla="*/ 864 w 737526"/>
              <a:gd name="connsiteY0" fmla="*/ 779249 h 1545148"/>
              <a:gd name="connsiteX1" fmla="*/ 365272 w 737526"/>
              <a:gd name="connsiteY1" fmla="*/ 57 h 1545148"/>
              <a:gd name="connsiteX2" fmla="*/ 729680 w 737526"/>
              <a:gd name="connsiteY2" fmla="*/ 779249 h 1545148"/>
              <a:gd name="connsiteX3" fmla="*/ 365272 w 737526"/>
              <a:gd name="connsiteY3" fmla="*/ 1544893 h 1545148"/>
              <a:gd name="connsiteX4" fmla="*/ 864 w 737526"/>
              <a:gd name="connsiteY4" fmla="*/ 779249 h 1545148"/>
              <a:gd name="connsiteX0" fmla="*/ 405 w 737067"/>
              <a:gd name="connsiteY0" fmla="*/ 779248 h 1545147"/>
              <a:gd name="connsiteX1" fmla="*/ 364813 w 737067"/>
              <a:gd name="connsiteY1" fmla="*/ 56 h 1545147"/>
              <a:gd name="connsiteX2" fmla="*/ 729221 w 737067"/>
              <a:gd name="connsiteY2" fmla="*/ 779248 h 1545147"/>
              <a:gd name="connsiteX3" fmla="*/ 364813 w 737067"/>
              <a:gd name="connsiteY3" fmla="*/ 1544892 h 1545147"/>
              <a:gd name="connsiteX4" fmla="*/ 405 w 737067"/>
              <a:gd name="connsiteY4" fmla="*/ 779248 h 1545147"/>
              <a:gd name="connsiteX0" fmla="*/ 103 w 736765"/>
              <a:gd name="connsiteY0" fmla="*/ 779241 h 1545140"/>
              <a:gd name="connsiteX1" fmla="*/ 364511 w 736765"/>
              <a:gd name="connsiteY1" fmla="*/ 49 h 1545140"/>
              <a:gd name="connsiteX2" fmla="*/ 728919 w 736765"/>
              <a:gd name="connsiteY2" fmla="*/ 779241 h 1545140"/>
              <a:gd name="connsiteX3" fmla="*/ 364511 w 736765"/>
              <a:gd name="connsiteY3" fmla="*/ 1544885 h 1545140"/>
              <a:gd name="connsiteX4" fmla="*/ 103 w 736765"/>
              <a:gd name="connsiteY4" fmla="*/ 779241 h 1545140"/>
              <a:gd name="connsiteX0" fmla="*/ 104 w 736766"/>
              <a:gd name="connsiteY0" fmla="*/ 779262 h 1545161"/>
              <a:gd name="connsiteX1" fmla="*/ 364512 w 736766"/>
              <a:gd name="connsiteY1" fmla="*/ 70 h 1545161"/>
              <a:gd name="connsiteX2" fmla="*/ 728920 w 736766"/>
              <a:gd name="connsiteY2" fmla="*/ 779262 h 1545161"/>
              <a:gd name="connsiteX3" fmla="*/ 364512 w 736766"/>
              <a:gd name="connsiteY3" fmla="*/ 1544906 h 1545161"/>
              <a:gd name="connsiteX4" fmla="*/ 104 w 736766"/>
              <a:gd name="connsiteY4" fmla="*/ 779262 h 1545161"/>
              <a:gd name="connsiteX0" fmla="*/ 104 w 736766"/>
              <a:gd name="connsiteY0" fmla="*/ 779262 h 1545161"/>
              <a:gd name="connsiteX1" fmla="*/ 364512 w 736766"/>
              <a:gd name="connsiteY1" fmla="*/ 70 h 1545161"/>
              <a:gd name="connsiteX2" fmla="*/ 728920 w 736766"/>
              <a:gd name="connsiteY2" fmla="*/ 779262 h 1545161"/>
              <a:gd name="connsiteX3" fmla="*/ 364512 w 736766"/>
              <a:gd name="connsiteY3" fmla="*/ 1544906 h 1545161"/>
              <a:gd name="connsiteX4" fmla="*/ 104 w 736766"/>
              <a:gd name="connsiteY4" fmla="*/ 779262 h 1545161"/>
              <a:gd name="connsiteX0" fmla="*/ 104 w 729249"/>
              <a:gd name="connsiteY0" fmla="*/ 779262 h 1545192"/>
              <a:gd name="connsiteX1" fmla="*/ 364512 w 729249"/>
              <a:gd name="connsiteY1" fmla="*/ 70 h 1545192"/>
              <a:gd name="connsiteX2" fmla="*/ 728920 w 729249"/>
              <a:gd name="connsiteY2" fmla="*/ 779262 h 1545192"/>
              <a:gd name="connsiteX3" fmla="*/ 364512 w 729249"/>
              <a:gd name="connsiteY3" fmla="*/ 1544906 h 1545192"/>
              <a:gd name="connsiteX4" fmla="*/ 104 w 729249"/>
              <a:gd name="connsiteY4" fmla="*/ 779262 h 1545192"/>
              <a:gd name="connsiteX0" fmla="*/ 103 w 729248"/>
              <a:gd name="connsiteY0" fmla="*/ 779299 h 1545229"/>
              <a:gd name="connsiteX1" fmla="*/ 364511 w 729248"/>
              <a:gd name="connsiteY1" fmla="*/ 107 h 1545229"/>
              <a:gd name="connsiteX2" fmla="*/ 728919 w 729248"/>
              <a:gd name="connsiteY2" fmla="*/ 779299 h 1545229"/>
              <a:gd name="connsiteX3" fmla="*/ 364511 w 729248"/>
              <a:gd name="connsiteY3" fmla="*/ 1544943 h 1545229"/>
              <a:gd name="connsiteX4" fmla="*/ 103 w 729248"/>
              <a:gd name="connsiteY4" fmla="*/ 779299 h 1545229"/>
              <a:gd name="connsiteX0" fmla="*/ 122 w 759653"/>
              <a:gd name="connsiteY0" fmla="*/ 793914 h 1544857"/>
              <a:gd name="connsiteX1" fmla="*/ 394807 w 759653"/>
              <a:gd name="connsiteY1" fmla="*/ 11 h 1544857"/>
              <a:gd name="connsiteX2" fmla="*/ 759215 w 759653"/>
              <a:gd name="connsiteY2" fmla="*/ 779203 h 1544857"/>
              <a:gd name="connsiteX3" fmla="*/ 394807 w 759653"/>
              <a:gd name="connsiteY3" fmla="*/ 1544847 h 1544857"/>
              <a:gd name="connsiteX4" fmla="*/ 122 w 759653"/>
              <a:gd name="connsiteY4" fmla="*/ 793914 h 1544857"/>
              <a:gd name="connsiteX0" fmla="*/ 122 w 759578"/>
              <a:gd name="connsiteY0" fmla="*/ 793914 h 1544857"/>
              <a:gd name="connsiteX1" fmla="*/ 394807 w 759578"/>
              <a:gd name="connsiteY1" fmla="*/ 11 h 1544857"/>
              <a:gd name="connsiteX2" fmla="*/ 759215 w 759578"/>
              <a:gd name="connsiteY2" fmla="*/ 779203 h 1544857"/>
              <a:gd name="connsiteX3" fmla="*/ 394807 w 759578"/>
              <a:gd name="connsiteY3" fmla="*/ 1544847 h 1544857"/>
              <a:gd name="connsiteX4" fmla="*/ 122 w 759578"/>
              <a:gd name="connsiteY4" fmla="*/ 793914 h 1544857"/>
              <a:gd name="connsiteX0" fmla="*/ 98 w 759554"/>
              <a:gd name="connsiteY0" fmla="*/ 793914 h 1544857"/>
              <a:gd name="connsiteX1" fmla="*/ 394783 w 759554"/>
              <a:gd name="connsiteY1" fmla="*/ 11 h 1544857"/>
              <a:gd name="connsiteX2" fmla="*/ 759191 w 759554"/>
              <a:gd name="connsiteY2" fmla="*/ 779203 h 1544857"/>
              <a:gd name="connsiteX3" fmla="*/ 394783 w 759554"/>
              <a:gd name="connsiteY3" fmla="*/ 1544847 h 1544857"/>
              <a:gd name="connsiteX4" fmla="*/ 98 w 759554"/>
              <a:gd name="connsiteY4" fmla="*/ 793914 h 1544857"/>
              <a:gd name="connsiteX0" fmla="*/ 122 w 759653"/>
              <a:gd name="connsiteY0" fmla="*/ 742477 h 1544958"/>
              <a:gd name="connsiteX1" fmla="*/ 394807 w 759653"/>
              <a:gd name="connsiteY1" fmla="*/ 62 h 1544958"/>
              <a:gd name="connsiteX2" fmla="*/ 759215 w 759653"/>
              <a:gd name="connsiteY2" fmla="*/ 779254 h 1544958"/>
              <a:gd name="connsiteX3" fmla="*/ 394807 w 759653"/>
              <a:gd name="connsiteY3" fmla="*/ 1544898 h 1544958"/>
              <a:gd name="connsiteX4" fmla="*/ 122 w 759653"/>
              <a:gd name="connsiteY4" fmla="*/ 742477 h 1544958"/>
              <a:gd name="connsiteX0" fmla="*/ 122 w 753607"/>
              <a:gd name="connsiteY0" fmla="*/ 742427 h 1544856"/>
              <a:gd name="connsiteX1" fmla="*/ 394807 w 753607"/>
              <a:gd name="connsiteY1" fmla="*/ 12 h 1544856"/>
              <a:gd name="connsiteX2" fmla="*/ 753160 w 753607"/>
              <a:gd name="connsiteY2" fmla="*/ 727715 h 1544856"/>
              <a:gd name="connsiteX3" fmla="*/ 394807 w 753607"/>
              <a:gd name="connsiteY3" fmla="*/ 1544848 h 1544856"/>
              <a:gd name="connsiteX4" fmla="*/ 122 w 753607"/>
              <a:gd name="connsiteY4" fmla="*/ 742427 h 1544856"/>
              <a:gd name="connsiteX0" fmla="*/ 98 w 753583"/>
              <a:gd name="connsiteY0" fmla="*/ 742427 h 1544856"/>
              <a:gd name="connsiteX1" fmla="*/ 394783 w 753583"/>
              <a:gd name="connsiteY1" fmla="*/ 12 h 1544856"/>
              <a:gd name="connsiteX2" fmla="*/ 753136 w 753583"/>
              <a:gd name="connsiteY2" fmla="*/ 727715 h 1544856"/>
              <a:gd name="connsiteX3" fmla="*/ 394783 w 753583"/>
              <a:gd name="connsiteY3" fmla="*/ 1544848 h 1544856"/>
              <a:gd name="connsiteX4" fmla="*/ 98 w 753583"/>
              <a:gd name="connsiteY4" fmla="*/ 742427 h 1544856"/>
              <a:gd name="connsiteX0" fmla="*/ 98 w 753512"/>
              <a:gd name="connsiteY0" fmla="*/ 742427 h 1544881"/>
              <a:gd name="connsiteX1" fmla="*/ 394783 w 753512"/>
              <a:gd name="connsiteY1" fmla="*/ 12 h 1544881"/>
              <a:gd name="connsiteX2" fmla="*/ 753136 w 753512"/>
              <a:gd name="connsiteY2" fmla="*/ 727715 h 1544881"/>
              <a:gd name="connsiteX3" fmla="*/ 394783 w 753512"/>
              <a:gd name="connsiteY3" fmla="*/ 1544848 h 1544881"/>
              <a:gd name="connsiteX4" fmla="*/ 98 w 753512"/>
              <a:gd name="connsiteY4" fmla="*/ 742427 h 1544881"/>
              <a:gd name="connsiteX0" fmla="*/ 66 w 753480"/>
              <a:gd name="connsiteY0" fmla="*/ 742427 h 1544882"/>
              <a:gd name="connsiteX1" fmla="*/ 394751 w 753480"/>
              <a:gd name="connsiteY1" fmla="*/ 12 h 1544882"/>
              <a:gd name="connsiteX2" fmla="*/ 753104 w 753480"/>
              <a:gd name="connsiteY2" fmla="*/ 727715 h 1544882"/>
              <a:gd name="connsiteX3" fmla="*/ 394751 w 753480"/>
              <a:gd name="connsiteY3" fmla="*/ 1544848 h 1544882"/>
              <a:gd name="connsiteX4" fmla="*/ 66 w 753480"/>
              <a:gd name="connsiteY4" fmla="*/ 742427 h 1544882"/>
              <a:gd name="connsiteX0" fmla="*/ 288 w 753702"/>
              <a:gd name="connsiteY0" fmla="*/ 742427 h 1544882"/>
              <a:gd name="connsiteX1" fmla="*/ 394973 w 753702"/>
              <a:gd name="connsiteY1" fmla="*/ 12 h 1544882"/>
              <a:gd name="connsiteX2" fmla="*/ 753326 w 753702"/>
              <a:gd name="connsiteY2" fmla="*/ 727715 h 1544882"/>
              <a:gd name="connsiteX3" fmla="*/ 394973 w 753702"/>
              <a:gd name="connsiteY3" fmla="*/ 1544848 h 1544882"/>
              <a:gd name="connsiteX4" fmla="*/ 288 w 753702"/>
              <a:gd name="connsiteY4" fmla="*/ 742427 h 1544882"/>
              <a:gd name="connsiteX0" fmla="*/ 336 w 753820"/>
              <a:gd name="connsiteY0" fmla="*/ 779335 h 1545095"/>
              <a:gd name="connsiteX1" fmla="*/ 395021 w 753820"/>
              <a:gd name="connsiteY1" fmla="*/ 142 h 1545095"/>
              <a:gd name="connsiteX2" fmla="*/ 753374 w 753820"/>
              <a:gd name="connsiteY2" fmla="*/ 727845 h 1545095"/>
              <a:gd name="connsiteX3" fmla="*/ 395021 w 753820"/>
              <a:gd name="connsiteY3" fmla="*/ 1544978 h 1545095"/>
              <a:gd name="connsiteX4" fmla="*/ 336 w 753820"/>
              <a:gd name="connsiteY4" fmla="*/ 779335 h 1545095"/>
              <a:gd name="connsiteX0" fmla="*/ 77 w 753562"/>
              <a:gd name="connsiteY0" fmla="*/ 779335 h 1545079"/>
              <a:gd name="connsiteX1" fmla="*/ 394762 w 753562"/>
              <a:gd name="connsiteY1" fmla="*/ 142 h 1545079"/>
              <a:gd name="connsiteX2" fmla="*/ 753115 w 753562"/>
              <a:gd name="connsiteY2" fmla="*/ 727845 h 1545079"/>
              <a:gd name="connsiteX3" fmla="*/ 394762 w 753562"/>
              <a:gd name="connsiteY3" fmla="*/ 1544978 h 1545079"/>
              <a:gd name="connsiteX4" fmla="*/ 77 w 753562"/>
              <a:gd name="connsiteY4" fmla="*/ 779335 h 1545079"/>
              <a:gd name="connsiteX0" fmla="*/ 77 w 753562"/>
              <a:gd name="connsiteY0" fmla="*/ 779196 h 1544842"/>
              <a:gd name="connsiteX1" fmla="*/ 394762 w 753562"/>
              <a:gd name="connsiteY1" fmla="*/ 3 h 1544842"/>
              <a:gd name="connsiteX2" fmla="*/ 753115 w 753562"/>
              <a:gd name="connsiteY2" fmla="*/ 771839 h 1544842"/>
              <a:gd name="connsiteX3" fmla="*/ 394762 w 753562"/>
              <a:gd name="connsiteY3" fmla="*/ 1544839 h 1544842"/>
              <a:gd name="connsiteX4" fmla="*/ 77 w 753562"/>
              <a:gd name="connsiteY4" fmla="*/ 779196 h 1544842"/>
              <a:gd name="connsiteX0" fmla="*/ 88 w 711172"/>
              <a:gd name="connsiteY0" fmla="*/ 786558 h 1544854"/>
              <a:gd name="connsiteX1" fmla="*/ 352385 w 711172"/>
              <a:gd name="connsiteY1" fmla="*/ 10 h 1544854"/>
              <a:gd name="connsiteX2" fmla="*/ 710738 w 711172"/>
              <a:gd name="connsiteY2" fmla="*/ 771846 h 1544854"/>
              <a:gd name="connsiteX3" fmla="*/ 352385 w 711172"/>
              <a:gd name="connsiteY3" fmla="*/ 1544846 h 1544854"/>
              <a:gd name="connsiteX4" fmla="*/ 88 w 711172"/>
              <a:gd name="connsiteY4" fmla="*/ 786558 h 1544854"/>
              <a:gd name="connsiteX0" fmla="*/ 88 w 711173"/>
              <a:gd name="connsiteY0" fmla="*/ 749790 h 1544876"/>
              <a:gd name="connsiteX1" fmla="*/ 352385 w 711173"/>
              <a:gd name="connsiteY1" fmla="*/ 19 h 1544876"/>
              <a:gd name="connsiteX2" fmla="*/ 710738 w 711173"/>
              <a:gd name="connsiteY2" fmla="*/ 771855 h 1544876"/>
              <a:gd name="connsiteX3" fmla="*/ 352385 w 711173"/>
              <a:gd name="connsiteY3" fmla="*/ 1544855 h 1544876"/>
              <a:gd name="connsiteX4" fmla="*/ 88 w 711173"/>
              <a:gd name="connsiteY4" fmla="*/ 749790 h 1544876"/>
              <a:gd name="connsiteX0" fmla="*/ 88 w 711173"/>
              <a:gd name="connsiteY0" fmla="*/ 749943 h 1545029"/>
              <a:gd name="connsiteX1" fmla="*/ 352385 w 711173"/>
              <a:gd name="connsiteY1" fmla="*/ 172 h 1545029"/>
              <a:gd name="connsiteX2" fmla="*/ 710738 w 711173"/>
              <a:gd name="connsiteY2" fmla="*/ 772008 h 1545029"/>
              <a:gd name="connsiteX3" fmla="*/ 352385 w 711173"/>
              <a:gd name="connsiteY3" fmla="*/ 1545008 h 1545029"/>
              <a:gd name="connsiteX4" fmla="*/ 88 w 711173"/>
              <a:gd name="connsiteY4" fmla="*/ 749943 h 1545029"/>
              <a:gd name="connsiteX0" fmla="*/ 88 w 711173"/>
              <a:gd name="connsiteY0" fmla="*/ 749791 h 1544877"/>
              <a:gd name="connsiteX1" fmla="*/ 352385 w 711173"/>
              <a:gd name="connsiteY1" fmla="*/ 20 h 1544877"/>
              <a:gd name="connsiteX2" fmla="*/ 710738 w 711173"/>
              <a:gd name="connsiteY2" fmla="*/ 771856 h 1544877"/>
              <a:gd name="connsiteX3" fmla="*/ 352385 w 711173"/>
              <a:gd name="connsiteY3" fmla="*/ 1544856 h 1544877"/>
              <a:gd name="connsiteX4" fmla="*/ 88 w 711173"/>
              <a:gd name="connsiteY4" fmla="*/ 749791 h 1544877"/>
              <a:gd name="connsiteX0" fmla="*/ 75 w 711100"/>
              <a:gd name="connsiteY0" fmla="*/ 749791 h 1544877"/>
              <a:gd name="connsiteX1" fmla="*/ 352372 w 711100"/>
              <a:gd name="connsiteY1" fmla="*/ 20 h 1544877"/>
              <a:gd name="connsiteX2" fmla="*/ 710725 w 711100"/>
              <a:gd name="connsiteY2" fmla="*/ 771856 h 1544877"/>
              <a:gd name="connsiteX3" fmla="*/ 352372 w 711100"/>
              <a:gd name="connsiteY3" fmla="*/ 1544856 h 1544877"/>
              <a:gd name="connsiteX4" fmla="*/ 75 w 711100"/>
              <a:gd name="connsiteY4" fmla="*/ 749791 h 1544877"/>
              <a:gd name="connsiteX0" fmla="*/ 405 w 711430"/>
              <a:gd name="connsiteY0" fmla="*/ 749796 h 1544882"/>
              <a:gd name="connsiteX1" fmla="*/ 352702 w 711430"/>
              <a:gd name="connsiteY1" fmla="*/ 25 h 1544882"/>
              <a:gd name="connsiteX2" fmla="*/ 711055 w 711430"/>
              <a:gd name="connsiteY2" fmla="*/ 771861 h 1544882"/>
              <a:gd name="connsiteX3" fmla="*/ 352702 w 711430"/>
              <a:gd name="connsiteY3" fmla="*/ 1544861 h 1544882"/>
              <a:gd name="connsiteX4" fmla="*/ 405 w 711430"/>
              <a:gd name="connsiteY4" fmla="*/ 749796 h 1544882"/>
              <a:gd name="connsiteX0" fmla="*/ 405 w 711430"/>
              <a:gd name="connsiteY0" fmla="*/ 749773 h 1544859"/>
              <a:gd name="connsiteX1" fmla="*/ 352702 w 711430"/>
              <a:gd name="connsiteY1" fmla="*/ 2 h 1544859"/>
              <a:gd name="connsiteX2" fmla="*/ 711055 w 711430"/>
              <a:gd name="connsiteY2" fmla="*/ 771838 h 1544859"/>
              <a:gd name="connsiteX3" fmla="*/ 352702 w 711430"/>
              <a:gd name="connsiteY3" fmla="*/ 1544838 h 1544859"/>
              <a:gd name="connsiteX4" fmla="*/ 405 w 711430"/>
              <a:gd name="connsiteY4" fmla="*/ 749773 h 1544859"/>
              <a:gd name="connsiteX0" fmla="*/ 8 w 711033"/>
              <a:gd name="connsiteY0" fmla="*/ 749773 h 1544859"/>
              <a:gd name="connsiteX1" fmla="*/ 352305 w 711033"/>
              <a:gd name="connsiteY1" fmla="*/ 2 h 1544859"/>
              <a:gd name="connsiteX2" fmla="*/ 710658 w 711033"/>
              <a:gd name="connsiteY2" fmla="*/ 771838 h 1544859"/>
              <a:gd name="connsiteX3" fmla="*/ 352305 w 711033"/>
              <a:gd name="connsiteY3" fmla="*/ 1544838 h 1544859"/>
              <a:gd name="connsiteX4" fmla="*/ 8 w 711033"/>
              <a:gd name="connsiteY4" fmla="*/ 749773 h 1544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033" h="1544859">
                <a:moveTo>
                  <a:pt x="8" y="749773"/>
                </a:moveTo>
                <a:cubicBezTo>
                  <a:pt x="1667" y="341468"/>
                  <a:pt x="294878" y="793"/>
                  <a:pt x="352305" y="2"/>
                </a:cubicBezTo>
                <a:cubicBezTo>
                  <a:pt x="409732" y="-789"/>
                  <a:pt x="706611" y="416230"/>
                  <a:pt x="710658" y="771838"/>
                </a:cubicBezTo>
                <a:cubicBezTo>
                  <a:pt x="722975" y="1081703"/>
                  <a:pt x="428359" y="1548516"/>
                  <a:pt x="352305" y="1544838"/>
                </a:cubicBezTo>
                <a:cubicBezTo>
                  <a:pt x="276251" y="1541160"/>
                  <a:pt x="-1651" y="1158078"/>
                  <a:pt x="8" y="74977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prstDash val="sys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5" name="TextBox 6">
            <a:extLst>
              <a:ext uri="{FF2B5EF4-FFF2-40B4-BE49-F238E27FC236}">
                <a16:creationId xmlns:a16="http://schemas.microsoft.com/office/drawing/2014/main" id="{B9A04CD6-6270-7540-8909-F9FBF36124AA}"/>
              </a:ext>
            </a:extLst>
          </p:cNvPr>
          <p:cNvSpPr txBox="1"/>
          <p:nvPr/>
        </p:nvSpPr>
        <p:spPr>
          <a:xfrm>
            <a:off x="11302245" y="11208246"/>
            <a:ext cx="648000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dirty="0"/>
              <a:t>888</a:t>
            </a:r>
          </a:p>
        </p:txBody>
      </p:sp>
      <p:sp>
        <p:nvSpPr>
          <p:cNvPr id="116" name="TextBox 7">
            <a:extLst>
              <a:ext uri="{FF2B5EF4-FFF2-40B4-BE49-F238E27FC236}">
                <a16:creationId xmlns:a16="http://schemas.microsoft.com/office/drawing/2014/main" id="{2D8C389C-A1DE-D940-A52D-CE5049DAAAB4}"/>
              </a:ext>
            </a:extLst>
          </p:cNvPr>
          <p:cNvSpPr txBox="1"/>
          <p:nvPr/>
        </p:nvSpPr>
        <p:spPr>
          <a:xfrm>
            <a:off x="10635728" y="11208246"/>
            <a:ext cx="648000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dirty="0"/>
              <a:t>696</a:t>
            </a:r>
          </a:p>
        </p:txBody>
      </p:sp>
      <p:sp>
        <p:nvSpPr>
          <p:cNvPr id="117" name="TextBox 8">
            <a:extLst>
              <a:ext uri="{FF2B5EF4-FFF2-40B4-BE49-F238E27FC236}">
                <a16:creationId xmlns:a16="http://schemas.microsoft.com/office/drawing/2014/main" id="{D7C0823F-831D-454C-A47B-D4A26BE05DBE}"/>
              </a:ext>
            </a:extLst>
          </p:cNvPr>
          <p:cNvSpPr txBox="1"/>
          <p:nvPr/>
        </p:nvSpPr>
        <p:spPr>
          <a:xfrm>
            <a:off x="12037384" y="11208246"/>
            <a:ext cx="648000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dirty="0"/>
              <a:t>5,324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0CE84A3A-0C95-CD43-83B5-50E6941E8055}"/>
              </a:ext>
            </a:extLst>
          </p:cNvPr>
          <p:cNvSpPr/>
          <p:nvPr/>
        </p:nvSpPr>
        <p:spPr>
          <a:xfrm>
            <a:off x="12833882" y="10644439"/>
            <a:ext cx="1402909" cy="1402910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F64E30E1-133B-D94E-ADAD-D308FEC5D9F2}"/>
              </a:ext>
            </a:extLst>
          </p:cNvPr>
          <p:cNvSpPr/>
          <p:nvPr/>
        </p:nvSpPr>
        <p:spPr>
          <a:xfrm>
            <a:off x="13583152" y="10644439"/>
            <a:ext cx="1402909" cy="140291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1" name="Oval 24">
            <a:extLst>
              <a:ext uri="{FF2B5EF4-FFF2-40B4-BE49-F238E27FC236}">
                <a16:creationId xmlns:a16="http://schemas.microsoft.com/office/drawing/2014/main" id="{7CAE74F8-D74E-3449-9F44-512EBA081C10}"/>
              </a:ext>
            </a:extLst>
          </p:cNvPr>
          <p:cNvSpPr/>
          <p:nvPr/>
        </p:nvSpPr>
        <p:spPr>
          <a:xfrm>
            <a:off x="13575875" y="10757728"/>
            <a:ext cx="666939" cy="1192940"/>
          </a:xfrm>
          <a:custGeom>
            <a:avLst/>
            <a:gdLst>
              <a:gd name="connsiteX0" fmla="*/ 0 w 647536"/>
              <a:gd name="connsiteY0" fmla="*/ 772418 h 1544836"/>
              <a:gd name="connsiteX1" fmla="*/ 323768 w 647536"/>
              <a:gd name="connsiteY1" fmla="*/ 0 h 1544836"/>
              <a:gd name="connsiteX2" fmla="*/ 647536 w 647536"/>
              <a:gd name="connsiteY2" fmla="*/ 772418 h 1544836"/>
              <a:gd name="connsiteX3" fmla="*/ 323768 w 647536"/>
              <a:gd name="connsiteY3" fmla="*/ 1544836 h 1544836"/>
              <a:gd name="connsiteX4" fmla="*/ 0 w 647536"/>
              <a:gd name="connsiteY4" fmla="*/ 772418 h 1544836"/>
              <a:gd name="connsiteX0" fmla="*/ 0 w 586576"/>
              <a:gd name="connsiteY0" fmla="*/ 785975 h 1544857"/>
              <a:gd name="connsiteX1" fmla="*/ 262808 w 586576"/>
              <a:gd name="connsiteY1" fmla="*/ 10 h 1544857"/>
              <a:gd name="connsiteX2" fmla="*/ 586576 w 586576"/>
              <a:gd name="connsiteY2" fmla="*/ 772428 h 1544857"/>
              <a:gd name="connsiteX3" fmla="*/ 262808 w 586576"/>
              <a:gd name="connsiteY3" fmla="*/ 1544846 h 1544857"/>
              <a:gd name="connsiteX4" fmla="*/ 0 w 586576"/>
              <a:gd name="connsiteY4" fmla="*/ 785975 h 1544857"/>
              <a:gd name="connsiteX0" fmla="*/ 0 w 654309"/>
              <a:gd name="connsiteY0" fmla="*/ 772419 h 1544836"/>
              <a:gd name="connsiteX1" fmla="*/ 330541 w 654309"/>
              <a:gd name="connsiteY1" fmla="*/ 0 h 1544836"/>
              <a:gd name="connsiteX2" fmla="*/ 654309 w 654309"/>
              <a:gd name="connsiteY2" fmla="*/ 772418 h 1544836"/>
              <a:gd name="connsiteX3" fmla="*/ 330541 w 654309"/>
              <a:gd name="connsiteY3" fmla="*/ 1544836 h 1544836"/>
              <a:gd name="connsiteX4" fmla="*/ 0 w 654309"/>
              <a:gd name="connsiteY4" fmla="*/ 772419 h 1544836"/>
              <a:gd name="connsiteX0" fmla="*/ 15559 w 669868"/>
              <a:gd name="connsiteY0" fmla="*/ 772419 h 1544836"/>
              <a:gd name="connsiteX1" fmla="*/ 346100 w 669868"/>
              <a:gd name="connsiteY1" fmla="*/ 0 h 1544836"/>
              <a:gd name="connsiteX2" fmla="*/ 669868 w 669868"/>
              <a:gd name="connsiteY2" fmla="*/ 772418 h 1544836"/>
              <a:gd name="connsiteX3" fmla="*/ 346100 w 669868"/>
              <a:gd name="connsiteY3" fmla="*/ 1544836 h 1544836"/>
              <a:gd name="connsiteX4" fmla="*/ 15559 w 669868"/>
              <a:gd name="connsiteY4" fmla="*/ 772419 h 1544836"/>
              <a:gd name="connsiteX0" fmla="*/ 0 w 654309"/>
              <a:gd name="connsiteY0" fmla="*/ 772419 h 1544836"/>
              <a:gd name="connsiteX1" fmla="*/ 330541 w 654309"/>
              <a:gd name="connsiteY1" fmla="*/ 0 h 1544836"/>
              <a:gd name="connsiteX2" fmla="*/ 654309 w 654309"/>
              <a:gd name="connsiteY2" fmla="*/ 772418 h 1544836"/>
              <a:gd name="connsiteX3" fmla="*/ 330541 w 654309"/>
              <a:gd name="connsiteY3" fmla="*/ 1544836 h 1544836"/>
              <a:gd name="connsiteX4" fmla="*/ 0 w 654309"/>
              <a:gd name="connsiteY4" fmla="*/ 772419 h 1544836"/>
              <a:gd name="connsiteX0" fmla="*/ 0 w 654309"/>
              <a:gd name="connsiteY0" fmla="*/ 772419 h 1544836"/>
              <a:gd name="connsiteX1" fmla="*/ 330541 w 654309"/>
              <a:gd name="connsiteY1" fmla="*/ 0 h 1544836"/>
              <a:gd name="connsiteX2" fmla="*/ 654309 w 654309"/>
              <a:gd name="connsiteY2" fmla="*/ 772418 h 1544836"/>
              <a:gd name="connsiteX3" fmla="*/ 330541 w 654309"/>
              <a:gd name="connsiteY3" fmla="*/ 1544836 h 1544836"/>
              <a:gd name="connsiteX4" fmla="*/ 0 w 654309"/>
              <a:gd name="connsiteY4" fmla="*/ 772419 h 1544836"/>
              <a:gd name="connsiteX0" fmla="*/ 0 w 655546"/>
              <a:gd name="connsiteY0" fmla="*/ 772419 h 1544836"/>
              <a:gd name="connsiteX1" fmla="*/ 330541 w 655546"/>
              <a:gd name="connsiteY1" fmla="*/ 0 h 1544836"/>
              <a:gd name="connsiteX2" fmla="*/ 654309 w 655546"/>
              <a:gd name="connsiteY2" fmla="*/ 772418 h 1544836"/>
              <a:gd name="connsiteX3" fmla="*/ 330541 w 655546"/>
              <a:gd name="connsiteY3" fmla="*/ 1544836 h 1544836"/>
              <a:gd name="connsiteX4" fmla="*/ 0 w 655546"/>
              <a:gd name="connsiteY4" fmla="*/ 772419 h 1544836"/>
              <a:gd name="connsiteX0" fmla="*/ 0 w 696039"/>
              <a:gd name="connsiteY0" fmla="*/ 772420 h 1544838"/>
              <a:gd name="connsiteX1" fmla="*/ 330541 w 696039"/>
              <a:gd name="connsiteY1" fmla="*/ 1 h 1544838"/>
              <a:gd name="connsiteX2" fmla="*/ 694949 w 696039"/>
              <a:gd name="connsiteY2" fmla="*/ 779193 h 1544838"/>
              <a:gd name="connsiteX3" fmla="*/ 330541 w 696039"/>
              <a:gd name="connsiteY3" fmla="*/ 1544837 h 1544838"/>
              <a:gd name="connsiteX4" fmla="*/ 0 w 696039"/>
              <a:gd name="connsiteY4" fmla="*/ 772420 h 1544838"/>
              <a:gd name="connsiteX0" fmla="*/ 0 w 694949"/>
              <a:gd name="connsiteY0" fmla="*/ 772420 h 1544838"/>
              <a:gd name="connsiteX1" fmla="*/ 330541 w 694949"/>
              <a:gd name="connsiteY1" fmla="*/ 1 h 1544838"/>
              <a:gd name="connsiteX2" fmla="*/ 694949 w 694949"/>
              <a:gd name="connsiteY2" fmla="*/ 779193 h 1544838"/>
              <a:gd name="connsiteX3" fmla="*/ 330541 w 694949"/>
              <a:gd name="connsiteY3" fmla="*/ 1544837 h 1544838"/>
              <a:gd name="connsiteX4" fmla="*/ 0 w 694949"/>
              <a:gd name="connsiteY4" fmla="*/ 772420 h 1544838"/>
              <a:gd name="connsiteX0" fmla="*/ 0 w 696039"/>
              <a:gd name="connsiteY0" fmla="*/ 772420 h 1544838"/>
              <a:gd name="connsiteX1" fmla="*/ 330541 w 696039"/>
              <a:gd name="connsiteY1" fmla="*/ 1 h 1544838"/>
              <a:gd name="connsiteX2" fmla="*/ 694949 w 696039"/>
              <a:gd name="connsiteY2" fmla="*/ 779193 h 1544838"/>
              <a:gd name="connsiteX3" fmla="*/ 330541 w 696039"/>
              <a:gd name="connsiteY3" fmla="*/ 1544837 h 1544838"/>
              <a:gd name="connsiteX4" fmla="*/ 0 w 696039"/>
              <a:gd name="connsiteY4" fmla="*/ 772420 h 1544838"/>
              <a:gd name="connsiteX0" fmla="*/ 0 w 729928"/>
              <a:gd name="connsiteY0" fmla="*/ 779192 h 1544836"/>
              <a:gd name="connsiteX1" fmla="*/ 364408 w 729928"/>
              <a:gd name="connsiteY1" fmla="*/ 0 h 1544836"/>
              <a:gd name="connsiteX2" fmla="*/ 728816 w 729928"/>
              <a:gd name="connsiteY2" fmla="*/ 779192 h 1544836"/>
              <a:gd name="connsiteX3" fmla="*/ 364408 w 729928"/>
              <a:gd name="connsiteY3" fmla="*/ 1544836 h 1544836"/>
              <a:gd name="connsiteX4" fmla="*/ 0 w 729928"/>
              <a:gd name="connsiteY4" fmla="*/ 779192 h 1544836"/>
              <a:gd name="connsiteX0" fmla="*/ 1897 w 731825"/>
              <a:gd name="connsiteY0" fmla="*/ 779192 h 1544836"/>
              <a:gd name="connsiteX1" fmla="*/ 366305 w 731825"/>
              <a:gd name="connsiteY1" fmla="*/ 0 h 1544836"/>
              <a:gd name="connsiteX2" fmla="*/ 730713 w 731825"/>
              <a:gd name="connsiteY2" fmla="*/ 779192 h 1544836"/>
              <a:gd name="connsiteX3" fmla="*/ 366305 w 731825"/>
              <a:gd name="connsiteY3" fmla="*/ 1544836 h 1544836"/>
              <a:gd name="connsiteX4" fmla="*/ 1897 w 731825"/>
              <a:gd name="connsiteY4" fmla="*/ 779192 h 1544836"/>
              <a:gd name="connsiteX0" fmla="*/ 1 w 729929"/>
              <a:gd name="connsiteY0" fmla="*/ 779192 h 1544836"/>
              <a:gd name="connsiteX1" fmla="*/ 364409 w 729929"/>
              <a:gd name="connsiteY1" fmla="*/ 0 h 1544836"/>
              <a:gd name="connsiteX2" fmla="*/ 728817 w 729929"/>
              <a:gd name="connsiteY2" fmla="*/ 779192 h 1544836"/>
              <a:gd name="connsiteX3" fmla="*/ 364409 w 729929"/>
              <a:gd name="connsiteY3" fmla="*/ 1544836 h 1544836"/>
              <a:gd name="connsiteX4" fmla="*/ 1 w 729929"/>
              <a:gd name="connsiteY4" fmla="*/ 779192 h 1544836"/>
              <a:gd name="connsiteX0" fmla="*/ 1 w 729929"/>
              <a:gd name="connsiteY0" fmla="*/ 793617 h 1559261"/>
              <a:gd name="connsiteX1" fmla="*/ 364409 w 729929"/>
              <a:gd name="connsiteY1" fmla="*/ 14425 h 1559261"/>
              <a:gd name="connsiteX2" fmla="*/ 728817 w 729929"/>
              <a:gd name="connsiteY2" fmla="*/ 793617 h 1559261"/>
              <a:gd name="connsiteX3" fmla="*/ 364409 w 729929"/>
              <a:gd name="connsiteY3" fmla="*/ 1559261 h 1559261"/>
              <a:gd name="connsiteX4" fmla="*/ 1 w 729929"/>
              <a:gd name="connsiteY4" fmla="*/ 793617 h 1559261"/>
              <a:gd name="connsiteX0" fmla="*/ 1 w 729929"/>
              <a:gd name="connsiteY0" fmla="*/ 779256 h 1544900"/>
              <a:gd name="connsiteX1" fmla="*/ 364409 w 729929"/>
              <a:gd name="connsiteY1" fmla="*/ 64 h 1544900"/>
              <a:gd name="connsiteX2" fmla="*/ 728817 w 729929"/>
              <a:gd name="connsiteY2" fmla="*/ 779256 h 1544900"/>
              <a:gd name="connsiteX3" fmla="*/ 364409 w 729929"/>
              <a:gd name="connsiteY3" fmla="*/ 1544900 h 1544900"/>
              <a:gd name="connsiteX4" fmla="*/ 1 w 729929"/>
              <a:gd name="connsiteY4" fmla="*/ 779256 h 1544900"/>
              <a:gd name="connsiteX0" fmla="*/ 1 w 729680"/>
              <a:gd name="connsiteY0" fmla="*/ 779256 h 1545152"/>
              <a:gd name="connsiteX1" fmla="*/ 364409 w 729680"/>
              <a:gd name="connsiteY1" fmla="*/ 64 h 1545152"/>
              <a:gd name="connsiteX2" fmla="*/ 728817 w 729680"/>
              <a:gd name="connsiteY2" fmla="*/ 779256 h 1545152"/>
              <a:gd name="connsiteX3" fmla="*/ 364409 w 729680"/>
              <a:gd name="connsiteY3" fmla="*/ 1544900 h 1545152"/>
              <a:gd name="connsiteX4" fmla="*/ 1 w 729680"/>
              <a:gd name="connsiteY4" fmla="*/ 779256 h 1545152"/>
              <a:gd name="connsiteX0" fmla="*/ 1 w 733057"/>
              <a:gd name="connsiteY0" fmla="*/ 779256 h 1545152"/>
              <a:gd name="connsiteX1" fmla="*/ 364409 w 733057"/>
              <a:gd name="connsiteY1" fmla="*/ 64 h 1545152"/>
              <a:gd name="connsiteX2" fmla="*/ 728817 w 733057"/>
              <a:gd name="connsiteY2" fmla="*/ 779256 h 1545152"/>
              <a:gd name="connsiteX3" fmla="*/ 364409 w 733057"/>
              <a:gd name="connsiteY3" fmla="*/ 1544900 h 1545152"/>
              <a:gd name="connsiteX4" fmla="*/ 1 w 733057"/>
              <a:gd name="connsiteY4" fmla="*/ 779256 h 1545152"/>
              <a:gd name="connsiteX0" fmla="*/ 1 w 736663"/>
              <a:gd name="connsiteY0" fmla="*/ 779256 h 1545155"/>
              <a:gd name="connsiteX1" fmla="*/ 364409 w 736663"/>
              <a:gd name="connsiteY1" fmla="*/ 64 h 1545155"/>
              <a:gd name="connsiteX2" fmla="*/ 728817 w 736663"/>
              <a:gd name="connsiteY2" fmla="*/ 779256 h 1545155"/>
              <a:gd name="connsiteX3" fmla="*/ 364409 w 736663"/>
              <a:gd name="connsiteY3" fmla="*/ 1544900 h 1545155"/>
              <a:gd name="connsiteX4" fmla="*/ 1 w 736663"/>
              <a:gd name="connsiteY4" fmla="*/ 779256 h 1545155"/>
              <a:gd name="connsiteX0" fmla="*/ 2295 w 738957"/>
              <a:gd name="connsiteY0" fmla="*/ 779254 h 1545153"/>
              <a:gd name="connsiteX1" fmla="*/ 366703 w 738957"/>
              <a:gd name="connsiteY1" fmla="*/ 62 h 1545153"/>
              <a:gd name="connsiteX2" fmla="*/ 731111 w 738957"/>
              <a:gd name="connsiteY2" fmla="*/ 779254 h 1545153"/>
              <a:gd name="connsiteX3" fmla="*/ 366703 w 738957"/>
              <a:gd name="connsiteY3" fmla="*/ 1544898 h 1545153"/>
              <a:gd name="connsiteX4" fmla="*/ 2295 w 738957"/>
              <a:gd name="connsiteY4" fmla="*/ 779254 h 1545153"/>
              <a:gd name="connsiteX0" fmla="*/ 864 w 737526"/>
              <a:gd name="connsiteY0" fmla="*/ 779249 h 1545148"/>
              <a:gd name="connsiteX1" fmla="*/ 365272 w 737526"/>
              <a:gd name="connsiteY1" fmla="*/ 57 h 1545148"/>
              <a:gd name="connsiteX2" fmla="*/ 729680 w 737526"/>
              <a:gd name="connsiteY2" fmla="*/ 779249 h 1545148"/>
              <a:gd name="connsiteX3" fmla="*/ 365272 w 737526"/>
              <a:gd name="connsiteY3" fmla="*/ 1544893 h 1545148"/>
              <a:gd name="connsiteX4" fmla="*/ 864 w 737526"/>
              <a:gd name="connsiteY4" fmla="*/ 779249 h 1545148"/>
              <a:gd name="connsiteX0" fmla="*/ 405 w 737067"/>
              <a:gd name="connsiteY0" fmla="*/ 779248 h 1545147"/>
              <a:gd name="connsiteX1" fmla="*/ 364813 w 737067"/>
              <a:gd name="connsiteY1" fmla="*/ 56 h 1545147"/>
              <a:gd name="connsiteX2" fmla="*/ 729221 w 737067"/>
              <a:gd name="connsiteY2" fmla="*/ 779248 h 1545147"/>
              <a:gd name="connsiteX3" fmla="*/ 364813 w 737067"/>
              <a:gd name="connsiteY3" fmla="*/ 1544892 h 1545147"/>
              <a:gd name="connsiteX4" fmla="*/ 405 w 737067"/>
              <a:gd name="connsiteY4" fmla="*/ 779248 h 1545147"/>
              <a:gd name="connsiteX0" fmla="*/ 103 w 736765"/>
              <a:gd name="connsiteY0" fmla="*/ 779241 h 1545140"/>
              <a:gd name="connsiteX1" fmla="*/ 364511 w 736765"/>
              <a:gd name="connsiteY1" fmla="*/ 49 h 1545140"/>
              <a:gd name="connsiteX2" fmla="*/ 728919 w 736765"/>
              <a:gd name="connsiteY2" fmla="*/ 779241 h 1545140"/>
              <a:gd name="connsiteX3" fmla="*/ 364511 w 736765"/>
              <a:gd name="connsiteY3" fmla="*/ 1544885 h 1545140"/>
              <a:gd name="connsiteX4" fmla="*/ 103 w 736765"/>
              <a:gd name="connsiteY4" fmla="*/ 779241 h 1545140"/>
              <a:gd name="connsiteX0" fmla="*/ 104 w 736766"/>
              <a:gd name="connsiteY0" fmla="*/ 779262 h 1545161"/>
              <a:gd name="connsiteX1" fmla="*/ 364512 w 736766"/>
              <a:gd name="connsiteY1" fmla="*/ 70 h 1545161"/>
              <a:gd name="connsiteX2" fmla="*/ 728920 w 736766"/>
              <a:gd name="connsiteY2" fmla="*/ 779262 h 1545161"/>
              <a:gd name="connsiteX3" fmla="*/ 364512 w 736766"/>
              <a:gd name="connsiteY3" fmla="*/ 1544906 h 1545161"/>
              <a:gd name="connsiteX4" fmla="*/ 104 w 736766"/>
              <a:gd name="connsiteY4" fmla="*/ 779262 h 1545161"/>
              <a:gd name="connsiteX0" fmla="*/ 104 w 736766"/>
              <a:gd name="connsiteY0" fmla="*/ 779262 h 1545161"/>
              <a:gd name="connsiteX1" fmla="*/ 364512 w 736766"/>
              <a:gd name="connsiteY1" fmla="*/ 70 h 1545161"/>
              <a:gd name="connsiteX2" fmla="*/ 728920 w 736766"/>
              <a:gd name="connsiteY2" fmla="*/ 779262 h 1545161"/>
              <a:gd name="connsiteX3" fmla="*/ 364512 w 736766"/>
              <a:gd name="connsiteY3" fmla="*/ 1544906 h 1545161"/>
              <a:gd name="connsiteX4" fmla="*/ 104 w 736766"/>
              <a:gd name="connsiteY4" fmla="*/ 779262 h 1545161"/>
              <a:gd name="connsiteX0" fmla="*/ 104 w 729249"/>
              <a:gd name="connsiteY0" fmla="*/ 779262 h 1545192"/>
              <a:gd name="connsiteX1" fmla="*/ 364512 w 729249"/>
              <a:gd name="connsiteY1" fmla="*/ 70 h 1545192"/>
              <a:gd name="connsiteX2" fmla="*/ 728920 w 729249"/>
              <a:gd name="connsiteY2" fmla="*/ 779262 h 1545192"/>
              <a:gd name="connsiteX3" fmla="*/ 364512 w 729249"/>
              <a:gd name="connsiteY3" fmla="*/ 1544906 h 1545192"/>
              <a:gd name="connsiteX4" fmla="*/ 104 w 729249"/>
              <a:gd name="connsiteY4" fmla="*/ 779262 h 1545192"/>
              <a:gd name="connsiteX0" fmla="*/ 103 w 729248"/>
              <a:gd name="connsiteY0" fmla="*/ 779299 h 1545229"/>
              <a:gd name="connsiteX1" fmla="*/ 364511 w 729248"/>
              <a:gd name="connsiteY1" fmla="*/ 107 h 1545229"/>
              <a:gd name="connsiteX2" fmla="*/ 728919 w 729248"/>
              <a:gd name="connsiteY2" fmla="*/ 779299 h 1545229"/>
              <a:gd name="connsiteX3" fmla="*/ 364511 w 729248"/>
              <a:gd name="connsiteY3" fmla="*/ 1544943 h 1545229"/>
              <a:gd name="connsiteX4" fmla="*/ 103 w 729248"/>
              <a:gd name="connsiteY4" fmla="*/ 779299 h 1545229"/>
              <a:gd name="connsiteX0" fmla="*/ 122 w 759653"/>
              <a:gd name="connsiteY0" fmla="*/ 793914 h 1544857"/>
              <a:gd name="connsiteX1" fmla="*/ 394807 w 759653"/>
              <a:gd name="connsiteY1" fmla="*/ 11 h 1544857"/>
              <a:gd name="connsiteX2" fmla="*/ 759215 w 759653"/>
              <a:gd name="connsiteY2" fmla="*/ 779203 h 1544857"/>
              <a:gd name="connsiteX3" fmla="*/ 394807 w 759653"/>
              <a:gd name="connsiteY3" fmla="*/ 1544847 h 1544857"/>
              <a:gd name="connsiteX4" fmla="*/ 122 w 759653"/>
              <a:gd name="connsiteY4" fmla="*/ 793914 h 1544857"/>
              <a:gd name="connsiteX0" fmla="*/ 122 w 759578"/>
              <a:gd name="connsiteY0" fmla="*/ 793914 h 1544857"/>
              <a:gd name="connsiteX1" fmla="*/ 394807 w 759578"/>
              <a:gd name="connsiteY1" fmla="*/ 11 h 1544857"/>
              <a:gd name="connsiteX2" fmla="*/ 759215 w 759578"/>
              <a:gd name="connsiteY2" fmla="*/ 779203 h 1544857"/>
              <a:gd name="connsiteX3" fmla="*/ 394807 w 759578"/>
              <a:gd name="connsiteY3" fmla="*/ 1544847 h 1544857"/>
              <a:gd name="connsiteX4" fmla="*/ 122 w 759578"/>
              <a:gd name="connsiteY4" fmla="*/ 793914 h 1544857"/>
              <a:gd name="connsiteX0" fmla="*/ 98 w 759554"/>
              <a:gd name="connsiteY0" fmla="*/ 793914 h 1544857"/>
              <a:gd name="connsiteX1" fmla="*/ 394783 w 759554"/>
              <a:gd name="connsiteY1" fmla="*/ 11 h 1544857"/>
              <a:gd name="connsiteX2" fmla="*/ 759191 w 759554"/>
              <a:gd name="connsiteY2" fmla="*/ 779203 h 1544857"/>
              <a:gd name="connsiteX3" fmla="*/ 394783 w 759554"/>
              <a:gd name="connsiteY3" fmla="*/ 1544847 h 1544857"/>
              <a:gd name="connsiteX4" fmla="*/ 98 w 759554"/>
              <a:gd name="connsiteY4" fmla="*/ 793914 h 1544857"/>
              <a:gd name="connsiteX0" fmla="*/ 122 w 759653"/>
              <a:gd name="connsiteY0" fmla="*/ 742477 h 1544958"/>
              <a:gd name="connsiteX1" fmla="*/ 394807 w 759653"/>
              <a:gd name="connsiteY1" fmla="*/ 62 h 1544958"/>
              <a:gd name="connsiteX2" fmla="*/ 759215 w 759653"/>
              <a:gd name="connsiteY2" fmla="*/ 779254 h 1544958"/>
              <a:gd name="connsiteX3" fmla="*/ 394807 w 759653"/>
              <a:gd name="connsiteY3" fmla="*/ 1544898 h 1544958"/>
              <a:gd name="connsiteX4" fmla="*/ 122 w 759653"/>
              <a:gd name="connsiteY4" fmla="*/ 742477 h 1544958"/>
              <a:gd name="connsiteX0" fmla="*/ 122 w 753607"/>
              <a:gd name="connsiteY0" fmla="*/ 742427 h 1544856"/>
              <a:gd name="connsiteX1" fmla="*/ 394807 w 753607"/>
              <a:gd name="connsiteY1" fmla="*/ 12 h 1544856"/>
              <a:gd name="connsiteX2" fmla="*/ 753160 w 753607"/>
              <a:gd name="connsiteY2" fmla="*/ 727715 h 1544856"/>
              <a:gd name="connsiteX3" fmla="*/ 394807 w 753607"/>
              <a:gd name="connsiteY3" fmla="*/ 1544848 h 1544856"/>
              <a:gd name="connsiteX4" fmla="*/ 122 w 753607"/>
              <a:gd name="connsiteY4" fmla="*/ 742427 h 1544856"/>
              <a:gd name="connsiteX0" fmla="*/ 98 w 753583"/>
              <a:gd name="connsiteY0" fmla="*/ 742427 h 1544856"/>
              <a:gd name="connsiteX1" fmla="*/ 394783 w 753583"/>
              <a:gd name="connsiteY1" fmla="*/ 12 h 1544856"/>
              <a:gd name="connsiteX2" fmla="*/ 753136 w 753583"/>
              <a:gd name="connsiteY2" fmla="*/ 727715 h 1544856"/>
              <a:gd name="connsiteX3" fmla="*/ 394783 w 753583"/>
              <a:gd name="connsiteY3" fmla="*/ 1544848 h 1544856"/>
              <a:gd name="connsiteX4" fmla="*/ 98 w 753583"/>
              <a:gd name="connsiteY4" fmla="*/ 742427 h 1544856"/>
              <a:gd name="connsiteX0" fmla="*/ 98 w 753512"/>
              <a:gd name="connsiteY0" fmla="*/ 742427 h 1544881"/>
              <a:gd name="connsiteX1" fmla="*/ 394783 w 753512"/>
              <a:gd name="connsiteY1" fmla="*/ 12 h 1544881"/>
              <a:gd name="connsiteX2" fmla="*/ 753136 w 753512"/>
              <a:gd name="connsiteY2" fmla="*/ 727715 h 1544881"/>
              <a:gd name="connsiteX3" fmla="*/ 394783 w 753512"/>
              <a:gd name="connsiteY3" fmla="*/ 1544848 h 1544881"/>
              <a:gd name="connsiteX4" fmla="*/ 98 w 753512"/>
              <a:gd name="connsiteY4" fmla="*/ 742427 h 1544881"/>
              <a:gd name="connsiteX0" fmla="*/ 66 w 753480"/>
              <a:gd name="connsiteY0" fmla="*/ 742427 h 1544882"/>
              <a:gd name="connsiteX1" fmla="*/ 394751 w 753480"/>
              <a:gd name="connsiteY1" fmla="*/ 12 h 1544882"/>
              <a:gd name="connsiteX2" fmla="*/ 753104 w 753480"/>
              <a:gd name="connsiteY2" fmla="*/ 727715 h 1544882"/>
              <a:gd name="connsiteX3" fmla="*/ 394751 w 753480"/>
              <a:gd name="connsiteY3" fmla="*/ 1544848 h 1544882"/>
              <a:gd name="connsiteX4" fmla="*/ 66 w 753480"/>
              <a:gd name="connsiteY4" fmla="*/ 742427 h 1544882"/>
              <a:gd name="connsiteX0" fmla="*/ 288 w 753702"/>
              <a:gd name="connsiteY0" fmla="*/ 742427 h 1544882"/>
              <a:gd name="connsiteX1" fmla="*/ 394973 w 753702"/>
              <a:gd name="connsiteY1" fmla="*/ 12 h 1544882"/>
              <a:gd name="connsiteX2" fmla="*/ 753326 w 753702"/>
              <a:gd name="connsiteY2" fmla="*/ 727715 h 1544882"/>
              <a:gd name="connsiteX3" fmla="*/ 394973 w 753702"/>
              <a:gd name="connsiteY3" fmla="*/ 1544848 h 1544882"/>
              <a:gd name="connsiteX4" fmla="*/ 288 w 753702"/>
              <a:gd name="connsiteY4" fmla="*/ 742427 h 1544882"/>
              <a:gd name="connsiteX0" fmla="*/ 336 w 753820"/>
              <a:gd name="connsiteY0" fmla="*/ 779335 h 1545095"/>
              <a:gd name="connsiteX1" fmla="*/ 395021 w 753820"/>
              <a:gd name="connsiteY1" fmla="*/ 142 h 1545095"/>
              <a:gd name="connsiteX2" fmla="*/ 753374 w 753820"/>
              <a:gd name="connsiteY2" fmla="*/ 727845 h 1545095"/>
              <a:gd name="connsiteX3" fmla="*/ 395021 w 753820"/>
              <a:gd name="connsiteY3" fmla="*/ 1544978 h 1545095"/>
              <a:gd name="connsiteX4" fmla="*/ 336 w 753820"/>
              <a:gd name="connsiteY4" fmla="*/ 779335 h 1545095"/>
              <a:gd name="connsiteX0" fmla="*/ 77 w 753562"/>
              <a:gd name="connsiteY0" fmla="*/ 779335 h 1545079"/>
              <a:gd name="connsiteX1" fmla="*/ 394762 w 753562"/>
              <a:gd name="connsiteY1" fmla="*/ 142 h 1545079"/>
              <a:gd name="connsiteX2" fmla="*/ 753115 w 753562"/>
              <a:gd name="connsiteY2" fmla="*/ 727845 h 1545079"/>
              <a:gd name="connsiteX3" fmla="*/ 394762 w 753562"/>
              <a:gd name="connsiteY3" fmla="*/ 1544978 h 1545079"/>
              <a:gd name="connsiteX4" fmla="*/ 77 w 753562"/>
              <a:gd name="connsiteY4" fmla="*/ 779335 h 1545079"/>
              <a:gd name="connsiteX0" fmla="*/ 77 w 753562"/>
              <a:gd name="connsiteY0" fmla="*/ 779196 h 1544842"/>
              <a:gd name="connsiteX1" fmla="*/ 394762 w 753562"/>
              <a:gd name="connsiteY1" fmla="*/ 3 h 1544842"/>
              <a:gd name="connsiteX2" fmla="*/ 753115 w 753562"/>
              <a:gd name="connsiteY2" fmla="*/ 771839 h 1544842"/>
              <a:gd name="connsiteX3" fmla="*/ 394762 w 753562"/>
              <a:gd name="connsiteY3" fmla="*/ 1544839 h 1544842"/>
              <a:gd name="connsiteX4" fmla="*/ 77 w 753562"/>
              <a:gd name="connsiteY4" fmla="*/ 779196 h 1544842"/>
              <a:gd name="connsiteX0" fmla="*/ 88 w 711172"/>
              <a:gd name="connsiteY0" fmla="*/ 786558 h 1544854"/>
              <a:gd name="connsiteX1" fmla="*/ 352385 w 711172"/>
              <a:gd name="connsiteY1" fmla="*/ 10 h 1544854"/>
              <a:gd name="connsiteX2" fmla="*/ 710738 w 711172"/>
              <a:gd name="connsiteY2" fmla="*/ 771846 h 1544854"/>
              <a:gd name="connsiteX3" fmla="*/ 352385 w 711172"/>
              <a:gd name="connsiteY3" fmla="*/ 1544846 h 1544854"/>
              <a:gd name="connsiteX4" fmla="*/ 88 w 711172"/>
              <a:gd name="connsiteY4" fmla="*/ 786558 h 1544854"/>
              <a:gd name="connsiteX0" fmla="*/ 88 w 711173"/>
              <a:gd name="connsiteY0" fmla="*/ 749790 h 1544876"/>
              <a:gd name="connsiteX1" fmla="*/ 352385 w 711173"/>
              <a:gd name="connsiteY1" fmla="*/ 19 h 1544876"/>
              <a:gd name="connsiteX2" fmla="*/ 710738 w 711173"/>
              <a:gd name="connsiteY2" fmla="*/ 771855 h 1544876"/>
              <a:gd name="connsiteX3" fmla="*/ 352385 w 711173"/>
              <a:gd name="connsiteY3" fmla="*/ 1544855 h 1544876"/>
              <a:gd name="connsiteX4" fmla="*/ 88 w 711173"/>
              <a:gd name="connsiteY4" fmla="*/ 749790 h 1544876"/>
              <a:gd name="connsiteX0" fmla="*/ 88 w 711173"/>
              <a:gd name="connsiteY0" fmla="*/ 749943 h 1545029"/>
              <a:gd name="connsiteX1" fmla="*/ 352385 w 711173"/>
              <a:gd name="connsiteY1" fmla="*/ 172 h 1545029"/>
              <a:gd name="connsiteX2" fmla="*/ 710738 w 711173"/>
              <a:gd name="connsiteY2" fmla="*/ 772008 h 1545029"/>
              <a:gd name="connsiteX3" fmla="*/ 352385 w 711173"/>
              <a:gd name="connsiteY3" fmla="*/ 1545008 h 1545029"/>
              <a:gd name="connsiteX4" fmla="*/ 88 w 711173"/>
              <a:gd name="connsiteY4" fmla="*/ 749943 h 1545029"/>
              <a:gd name="connsiteX0" fmla="*/ 88 w 711173"/>
              <a:gd name="connsiteY0" fmla="*/ 749791 h 1544877"/>
              <a:gd name="connsiteX1" fmla="*/ 352385 w 711173"/>
              <a:gd name="connsiteY1" fmla="*/ 20 h 1544877"/>
              <a:gd name="connsiteX2" fmla="*/ 710738 w 711173"/>
              <a:gd name="connsiteY2" fmla="*/ 771856 h 1544877"/>
              <a:gd name="connsiteX3" fmla="*/ 352385 w 711173"/>
              <a:gd name="connsiteY3" fmla="*/ 1544856 h 1544877"/>
              <a:gd name="connsiteX4" fmla="*/ 88 w 711173"/>
              <a:gd name="connsiteY4" fmla="*/ 749791 h 1544877"/>
              <a:gd name="connsiteX0" fmla="*/ 75 w 711100"/>
              <a:gd name="connsiteY0" fmla="*/ 749791 h 1544877"/>
              <a:gd name="connsiteX1" fmla="*/ 352372 w 711100"/>
              <a:gd name="connsiteY1" fmla="*/ 20 h 1544877"/>
              <a:gd name="connsiteX2" fmla="*/ 710725 w 711100"/>
              <a:gd name="connsiteY2" fmla="*/ 771856 h 1544877"/>
              <a:gd name="connsiteX3" fmla="*/ 352372 w 711100"/>
              <a:gd name="connsiteY3" fmla="*/ 1544856 h 1544877"/>
              <a:gd name="connsiteX4" fmla="*/ 75 w 711100"/>
              <a:gd name="connsiteY4" fmla="*/ 749791 h 1544877"/>
              <a:gd name="connsiteX0" fmla="*/ 405 w 711430"/>
              <a:gd name="connsiteY0" fmla="*/ 749796 h 1544882"/>
              <a:gd name="connsiteX1" fmla="*/ 352702 w 711430"/>
              <a:gd name="connsiteY1" fmla="*/ 25 h 1544882"/>
              <a:gd name="connsiteX2" fmla="*/ 711055 w 711430"/>
              <a:gd name="connsiteY2" fmla="*/ 771861 h 1544882"/>
              <a:gd name="connsiteX3" fmla="*/ 352702 w 711430"/>
              <a:gd name="connsiteY3" fmla="*/ 1544861 h 1544882"/>
              <a:gd name="connsiteX4" fmla="*/ 405 w 711430"/>
              <a:gd name="connsiteY4" fmla="*/ 749796 h 1544882"/>
              <a:gd name="connsiteX0" fmla="*/ 405 w 711430"/>
              <a:gd name="connsiteY0" fmla="*/ 749773 h 1544859"/>
              <a:gd name="connsiteX1" fmla="*/ 352702 w 711430"/>
              <a:gd name="connsiteY1" fmla="*/ 2 h 1544859"/>
              <a:gd name="connsiteX2" fmla="*/ 711055 w 711430"/>
              <a:gd name="connsiteY2" fmla="*/ 771838 h 1544859"/>
              <a:gd name="connsiteX3" fmla="*/ 352702 w 711430"/>
              <a:gd name="connsiteY3" fmla="*/ 1544838 h 1544859"/>
              <a:gd name="connsiteX4" fmla="*/ 405 w 711430"/>
              <a:gd name="connsiteY4" fmla="*/ 749773 h 1544859"/>
              <a:gd name="connsiteX0" fmla="*/ 8 w 711033"/>
              <a:gd name="connsiteY0" fmla="*/ 749773 h 1544859"/>
              <a:gd name="connsiteX1" fmla="*/ 352305 w 711033"/>
              <a:gd name="connsiteY1" fmla="*/ 2 h 1544859"/>
              <a:gd name="connsiteX2" fmla="*/ 710658 w 711033"/>
              <a:gd name="connsiteY2" fmla="*/ 771838 h 1544859"/>
              <a:gd name="connsiteX3" fmla="*/ 352305 w 711033"/>
              <a:gd name="connsiteY3" fmla="*/ 1544838 h 1544859"/>
              <a:gd name="connsiteX4" fmla="*/ 8 w 711033"/>
              <a:gd name="connsiteY4" fmla="*/ 749773 h 1544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033" h="1544859">
                <a:moveTo>
                  <a:pt x="8" y="749773"/>
                </a:moveTo>
                <a:cubicBezTo>
                  <a:pt x="1667" y="341468"/>
                  <a:pt x="294878" y="793"/>
                  <a:pt x="352305" y="2"/>
                </a:cubicBezTo>
                <a:cubicBezTo>
                  <a:pt x="409732" y="-789"/>
                  <a:pt x="706611" y="416230"/>
                  <a:pt x="710658" y="771838"/>
                </a:cubicBezTo>
                <a:cubicBezTo>
                  <a:pt x="722975" y="1081703"/>
                  <a:pt x="428359" y="1548516"/>
                  <a:pt x="352305" y="1544838"/>
                </a:cubicBezTo>
                <a:cubicBezTo>
                  <a:pt x="276251" y="1541160"/>
                  <a:pt x="-1651" y="1158078"/>
                  <a:pt x="8" y="74977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prstDash val="sys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2" name="TextBox 6">
            <a:extLst>
              <a:ext uri="{FF2B5EF4-FFF2-40B4-BE49-F238E27FC236}">
                <a16:creationId xmlns:a16="http://schemas.microsoft.com/office/drawing/2014/main" id="{13CB762D-423A-0B46-8655-D2C43D28C33D}"/>
              </a:ext>
            </a:extLst>
          </p:cNvPr>
          <p:cNvSpPr txBox="1"/>
          <p:nvPr/>
        </p:nvSpPr>
        <p:spPr>
          <a:xfrm>
            <a:off x="13586361" y="11208246"/>
            <a:ext cx="648000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dirty="0"/>
              <a:t>1,860</a:t>
            </a:r>
          </a:p>
        </p:txBody>
      </p:sp>
      <p:sp>
        <p:nvSpPr>
          <p:cNvPr id="123" name="TextBox 7">
            <a:extLst>
              <a:ext uri="{FF2B5EF4-FFF2-40B4-BE49-F238E27FC236}">
                <a16:creationId xmlns:a16="http://schemas.microsoft.com/office/drawing/2014/main" id="{96B7EED5-2664-FF48-9E76-0C82F9A509BD}"/>
              </a:ext>
            </a:extLst>
          </p:cNvPr>
          <p:cNvSpPr txBox="1"/>
          <p:nvPr/>
        </p:nvSpPr>
        <p:spPr>
          <a:xfrm>
            <a:off x="12919844" y="11208246"/>
            <a:ext cx="648000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dirty="0"/>
              <a:t>2,310</a:t>
            </a:r>
          </a:p>
        </p:txBody>
      </p:sp>
      <p:sp>
        <p:nvSpPr>
          <p:cNvPr id="124" name="TextBox 8">
            <a:extLst>
              <a:ext uri="{FF2B5EF4-FFF2-40B4-BE49-F238E27FC236}">
                <a16:creationId xmlns:a16="http://schemas.microsoft.com/office/drawing/2014/main" id="{B550511F-CDF6-9743-B8B8-C99DB7811008}"/>
              </a:ext>
            </a:extLst>
          </p:cNvPr>
          <p:cNvSpPr txBox="1"/>
          <p:nvPr/>
        </p:nvSpPr>
        <p:spPr>
          <a:xfrm>
            <a:off x="14233644" y="11208246"/>
            <a:ext cx="735857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dirty="0"/>
              <a:t>12,112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F7B44026-D93B-6D46-A7F4-969904CA8D45}"/>
              </a:ext>
            </a:extLst>
          </p:cNvPr>
          <p:cNvSpPr/>
          <p:nvPr/>
        </p:nvSpPr>
        <p:spPr>
          <a:xfrm>
            <a:off x="5079706" y="10644439"/>
            <a:ext cx="1402909" cy="1402910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200EA4DA-9922-A04D-9EED-72F91219807B}"/>
              </a:ext>
            </a:extLst>
          </p:cNvPr>
          <p:cNvSpPr/>
          <p:nvPr/>
        </p:nvSpPr>
        <p:spPr>
          <a:xfrm>
            <a:off x="5828977" y="10644439"/>
            <a:ext cx="1402909" cy="140291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8" name="Oval 24">
            <a:extLst>
              <a:ext uri="{FF2B5EF4-FFF2-40B4-BE49-F238E27FC236}">
                <a16:creationId xmlns:a16="http://schemas.microsoft.com/office/drawing/2014/main" id="{CAE8C0CB-C7B6-D144-A94B-5DB7E181F11E}"/>
              </a:ext>
            </a:extLst>
          </p:cNvPr>
          <p:cNvSpPr/>
          <p:nvPr/>
        </p:nvSpPr>
        <p:spPr>
          <a:xfrm>
            <a:off x="5821699" y="10757728"/>
            <a:ext cx="666939" cy="1192940"/>
          </a:xfrm>
          <a:custGeom>
            <a:avLst/>
            <a:gdLst>
              <a:gd name="connsiteX0" fmla="*/ 0 w 647536"/>
              <a:gd name="connsiteY0" fmla="*/ 772418 h 1544836"/>
              <a:gd name="connsiteX1" fmla="*/ 323768 w 647536"/>
              <a:gd name="connsiteY1" fmla="*/ 0 h 1544836"/>
              <a:gd name="connsiteX2" fmla="*/ 647536 w 647536"/>
              <a:gd name="connsiteY2" fmla="*/ 772418 h 1544836"/>
              <a:gd name="connsiteX3" fmla="*/ 323768 w 647536"/>
              <a:gd name="connsiteY3" fmla="*/ 1544836 h 1544836"/>
              <a:gd name="connsiteX4" fmla="*/ 0 w 647536"/>
              <a:gd name="connsiteY4" fmla="*/ 772418 h 1544836"/>
              <a:gd name="connsiteX0" fmla="*/ 0 w 586576"/>
              <a:gd name="connsiteY0" fmla="*/ 785975 h 1544857"/>
              <a:gd name="connsiteX1" fmla="*/ 262808 w 586576"/>
              <a:gd name="connsiteY1" fmla="*/ 10 h 1544857"/>
              <a:gd name="connsiteX2" fmla="*/ 586576 w 586576"/>
              <a:gd name="connsiteY2" fmla="*/ 772428 h 1544857"/>
              <a:gd name="connsiteX3" fmla="*/ 262808 w 586576"/>
              <a:gd name="connsiteY3" fmla="*/ 1544846 h 1544857"/>
              <a:gd name="connsiteX4" fmla="*/ 0 w 586576"/>
              <a:gd name="connsiteY4" fmla="*/ 785975 h 1544857"/>
              <a:gd name="connsiteX0" fmla="*/ 0 w 654309"/>
              <a:gd name="connsiteY0" fmla="*/ 772419 h 1544836"/>
              <a:gd name="connsiteX1" fmla="*/ 330541 w 654309"/>
              <a:gd name="connsiteY1" fmla="*/ 0 h 1544836"/>
              <a:gd name="connsiteX2" fmla="*/ 654309 w 654309"/>
              <a:gd name="connsiteY2" fmla="*/ 772418 h 1544836"/>
              <a:gd name="connsiteX3" fmla="*/ 330541 w 654309"/>
              <a:gd name="connsiteY3" fmla="*/ 1544836 h 1544836"/>
              <a:gd name="connsiteX4" fmla="*/ 0 w 654309"/>
              <a:gd name="connsiteY4" fmla="*/ 772419 h 1544836"/>
              <a:gd name="connsiteX0" fmla="*/ 15559 w 669868"/>
              <a:gd name="connsiteY0" fmla="*/ 772419 h 1544836"/>
              <a:gd name="connsiteX1" fmla="*/ 346100 w 669868"/>
              <a:gd name="connsiteY1" fmla="*/ 0 h 1544836"/>
              <a:gd name="connsiteX2" fmla="*/ 669868 w 669868"/>
              <a:gd name="connsiteY2" fmla="*/ 772418 h 1544836"/>
              <a:gd name="connsiteX3" fmla="*/ 346100 w 669868"/>
              <a:gd name="connsiteY3" fmla="*/ 1544836 h 1544836"/>
              <a:gd name="connsiteX4" fmla="*/ 15559 w 669868"/>
              <a:gd name="connsiteY4" fmla="*/ 772419 h 1544836"/>
              <a:gd name="connsiteX0" fmla="*/ 0 w 654309"/>
              <a:gd name="connsiteY0" fmla="*/ 772419 h 1544836"/>
              <a:gd name="connsiteX1" fmla="*/ 330541 w 654309"/>
              <a:gd name="connsiteY1" fmla="*/ 0 h 1544836"/>
              <a:gd name="connsiteX2" fmla="*/ 654309 w 654309"/>
              <a:gd name="connsiteY2" fmla="*/ 772418 h 1544836"/>
              <a:gd name="connsiteX3" fmla="*/ 330541 w 654309"/>
              <a:gd name="connsiteY3" fmla="*/ 1544836 h 1544836"/>
              <a:gd name="connsiteX4" fmla="*/ 0 w 654309"/>
              <a:gd name="connsiteY4" fmla="*/ 772419 h 1544836"/>
              <a:gd name="connsiteX0" fmla="*/ 0 w 654309"/>
              <a:gd name="connsiteY0" fmla="*/ 772419 h 1544836"/>
              <a:gd name="connsiteX1" fmla="*/ 330541 w 654309"/>
              <a:gd name="connsiteY1" fmla="*/ 0 h 1544836"/>
              <a:gd name="connsiteX2" fmla="*/ 654309 w 654309"/>
              <a:gd name="connsiteY2" fmla="*/ 772418 h 1544836"/>
              <a:gd name="connsiteX3" fmla="*/ 330541 w 654309"/>
              <a:gd name="connsiteY3" fmla="*/ 1544836 h 1544836"/>
              <a:gd name="connsiteX4" fmla="*/ 0 w 654309"/>
              <a:gd name="connsiteY4" fmla="*/ 772419 h 1544836"/>
              <a:gd name="connsiteX0" fmla="*/ 0 w 655546"/>
              <a:gd name="connsiteY0" fmla="*/ 772419 h 1544836"/>
              <a:gd name="connsiteX1" fmla="*/ 330541 w 655546"/>
              <a:gd name="connsiteY1" fmla="*/ 0 h 1544836"/>
              <a:gd name="connsiteX2" fmla="*/ 654309 w 655546"/>
              <a:gd name="connsiteY2" fmla="*/ 772418 h 1544836"/>
              <a:gd name="connsiteX3" fmla="*/ 330541 w 655546"/>
              <a:gd name="connsiteY3" fmla="*/ 1544836 h 1544836"/>
              <a:gd name="connsiteX4" fmla="*/ 0 w 655546"/>
              <a:gd name="connsiteY4" fmla="*/ 772419 h 1544836"/>
              <a:gd name="connsiteX0" fmla="*/ 0 w 696039"/>
              <a:gd name="connsiteY0" fmla="*/ 772420 h 1544838"/>
              <a:gd name="connsiteX1" fmla="*/ 330541 w 696039"/>
              <a:gd name="connsiteY1" fmla="*/ 1 h 1544838"/>
              <a:gd name="connsiteX2" fmla="*/ 694949 w 696039"/>
              <a:gd name="connsiteY2" fmla="*/ 779193 h 1544838"/>
              <a:gd name="connsiteX3" fmla="*/ 330541 w 696039"/>
              <a:gd name="connsiteY3" fmla="*/ 1544837 h 1544838"/>
              <a:gd name="connsiteX4" fmla="*/ 0 w 696039"/>
              <a:gd name="connsiteY4" fmla="*/ 772420 h 1544838"/>
              <a:gd name="connsiteX0" fmla="*/ 0 w 694949"/>
              <a:gd name="connsiteY0" fmla="*/ 772420 h 1544838"/>
              <a:gd name="connsiteX1" fmla="*/ 330541 w 694949"/>
              <a:gd name="connsiteY1" fmla="*/ 1 h 1544838"/>
              <a:gd name="connsiteX2" fmla="*/ 694949 w 694949"/>
              <a:gd name="connsiteY2" fmla="*/ 779193 h 1544838"/>
              <a:gd name="connsiteX3" fmla="*/ 330541 w 694949"/>
              <a:gd name="connsiteY3" fmla="*/ 1544837 h 1544838"/>
              <a:gd name="connsiteX4" fmla="*/ 0 w 694949"/>
              <a:gd name="connsiteY4" fmla="*/ 772420 h 1544838"/>
              <a:gd name="connsiteX0" fmla="*/ 0 w 696039"/>
              <a:gd name="connsiteY0" fmla="*/ 772420 h 1544838"/>
              <a:gd name="connsiteX1" fmla="*/ 330541 w 696039"/>
              <a:gd name="connsiteY1" fmla="*/ 1 h 1544838"/>
              <a:gd name="connsiteX2" fmla="*/ 694949 w 696039"/>
              <a:gd name="connsiteY2" fmla="*/ 779193 h 1544838"/>
              <a:gd name="connsiteX3" fmla="*/ 330541 w 696039"/>
              <a:gd name="connsiteY3" fmla="*/ 1544837 h 1544838"/>
              <a:gd name="connsiteX4" fmla="*/ 0 w 696039"/>
              <a:gd name="connsiteY4" fmla="*/ 772420 h 1544838"/>
              <a:gd name="connsiteX0" fmla="*/ 0 w 729928"/>
              <a:gd name="connsiteY0" fmla="*/ 779192 h 1544836"/>
              <a:gd name="connsiteX1" fmla="*/ 364408 w 729928"/>
              <a:gd name="connsiteY1" fmla="*/ 0 h 1544836"/>
              <a:gd name="connsiteX2" fmla="*/ 728816 w 729928"/>
              <a:gd name="connsiteY2" fmla="*/ 779192 h 1544836"/>
              <a:gd name="connsiteX3" fmla="*/ 364408 w 729928"/>
              <a:gd name="connsiteY3" fmla="*/ 1544836 h 1544836"/>
              <a:gd name="connsiteX4" fmla="*/ 0 w 729928"/>
              <a:gd name="connsiteY4" fmla="*/ 779192 h 1544836"/>
              <a:gd name="connsiteX0" fmla="*/ 1897 w 731825"/>
              <a:gd name="connsiteY0" fmla="*/ 779192 h 1544836"/>
              <a:gd name="connsiteX1" fmla="*/ 366305 w 731825"/>
              <a:gd name="connsiteY1" fmla="*/ 0 h 1544836"/>
              <a:gd name="connsiteX2" fmla="*/ 730713 w 731825"/>
              <a:gd name="connsiteY2" fmla="*/ 779192 h 1544836"/>
              <a:gd name="connsiteX3" fmla="*/ 366305 w 731825"/>
              <a:gd name="connsiteY3" fmla="*/ 1544836 h 1544836"/>
              <a:gd name="connsiteX4" fmla="*/ 1897 w 731825"/>
              <a:gd name="connsiteY4" fmla="*/ 779192 h 1544836"/>
              <a:gd name="connsiteX0" fmla="*/ 1 w 729929"/>
              <a:gd name="connsiteY0" fmla="*/ 779192 h 1544836"/>
              <a:gd name="connsiteX1" fmla="*/ 364409 w 729929"/>
              <a:gd name="connsiteY1" fmla="*/ 0 h 1544836"/>
              <a:gd name="connsiteX2" fmla="*/ 728817 w 729929"/>
              <a:gd name="connsiteY2" fmla="*/ 779192 h 1544836"/>
              <a:gd name="connsiteX3" fmla="*/ 364409 w 729929"/>
              <a:gd name="connsiteY3" fmla="*/ 1544836 h 1544836"/>
              <a:gd name="connsiteX4" fmla="*/ 1 w 729929"/>
              <a:gd name="connsiteY4" fmla="*/ 779192 h 1544836"/>
              <a:gd name="connsiteX0" fmla="*/ 1 w 729929"/>
              <a:gd name="connsiteY0" fmla="*/ 793617 h 1559261"/>
              <a:gd name="connsiteX1" fmla="*/ 364409 w 729929"/>
              <a:gd name="connsiteY1" fmla="*/ 14425 h 1559261"/>
              <a:gd name="connsiteX2" fmla="*/ 728817 w 729929"/>
              <a:gd name="connsiteY2" fmla="*/ 793617 h 1559261"/>
              <a:gd name="connsiteX3" fmla="*/ 364409 w 729929"/>
              <a:gd name="connsiteY3" fmla="*/ 1559261 h 1559261"/>
              <a:gd name="connsiteX4" fmla="*/ 1 w 729929"/>
              <a:gd name="connsiteY4" fmla="*/ 793617 h 1559261"/>
              <a:gd name="connsiteX0" fmla="*/ 1 w 729929"/>
              <a:gd name="connsiteY0" fmla="*/ 779256 h 1544900"/>
              <a:gd name="connsiteX1" fmla="*/ 364409 w 729929"/>
              <a:gd name="connsiteY1" fmla="*/ 64 h 1544900"/>
              <a:gd name="connsiteX2" fmla="*/ 728817 w 729929"/>
              <a:gd name="connsiteY2" fmla="*/ 779256 h 1544900"/>
              <a:gd name="connsiteX3" fmla="*/ 364409 w 729929"/>
              <a:gd name="connsiteY3" fmla="*/ 1544900 h 1544900"/>
              <a:gd name="connsiteX4" fmla="*/ 1 w 729929"/>
              <a:gd name="connsiteY4" fmla="*/ 779256 h 1544900"/>
              <a:gd name="connsiteX0" fmla="*/ 1 w 729680"/>
              <a:gd name="connsiteY0" fmla="*/ 779256 h 1545152"/>
              <a:gd name="connsiteX1" fmla="*/ 364409 w 729680"/>
              <a:gd name="connsiteY1" fmla="*/ 64 h 1545152"/>
              <a:gd name="connsiteX2" fmla="*/ 728817 w 729680"/>
              <a:gd name="connsiteY2" fmla="*/ 779256 h 1545152"/>
              <a:gd name="connsiteX3" fmla="*/ 364409 w 729680"/>
              <a:gd name="connsiteY3" fmla="*/ 1544900 h 1545152"/>
              <a:gd name="connsiteX4" fmla="*/ 1 w 729680"/>
              <a:gd name="connsiteY4" fmla="*/ 779256 h 1545152"/>
              <a:gd name="connsiteX0" fmla="*/ 1 w 733057"/>
              <a:gd name="connsiteY0" fmla="*/ 779256 h 1545152"/>
              <a:gd name="connsiteX1" fmla="*/ 364409 w 733057"/>
              <a:gd name="connsiteY1" fmla="*/ 64 h 1545152"/>
              <a:gd name="connsiteX2" fmla="*/ 728817 w 733057"/>
              <a:gd name="connsiteY2" fmla="*/ 779256 h 1545152"/>
              <a:gd name="connsiteX3" fmla="*/ 364409 w 733057"/>
              <a:gd name="connsiteY3" fmla="*/ 1544900 h 1545152"/>
              <a:gd name="connsiteX4" fmla="*/ 1 w 733057"/>
              <a:gd name="connsiteY4" fmla="*/ 779256 h 1545152"/>
              <a:gd name="connsiteX0" fmla="*/ 1 w 736663"/>
              <a:gd name="connsiteY0" fmla="*/ 779256 h 1545155"/>
              <a:gd name="connsiteX1" fmla="*/ 364409 w 736663"/>
              <a:gd name="connsiteY1" fmla="*/ 64 h 1545155"/>
              <a:gd name="connsiteX2" fmla="*/ 728817 w 736663"/>
              <a:gd name="connsiteY2" fmla="*/ 779256 h 1545155"/>
              <a:gd name="connsiteX3" fmla="*/ 364409 w 736663"/>
              <a:gd name="connsiteY3" fmla="*/ 1544900 h 1545155"/>
              <a:gd name="connsiteX4" fmla="*/ 1 w 736663"/>
              <a:gd name="connsiteY4" fmla="*/ 779256 h 1545155"/>
              <a:gd name="connsiteX0" fmla="*/ 2295 w 738957"/>
              <a:gd name="connsiteY0" fmla="*/ 779254 h 1545153"/>
              <a:gd name="connsiteX1" fmla="*/ 366703 w 738957"/>
              <a:gd name="connsiteY1" fmla="*/ 62 h 1545153"/>
              <a:gd name="connsiteX2" fmla="*/ 731111 w 738957"/>
              <a:gd name="connsiteY2" fmla="*/ 779254 h 1545153"/>
              <a:gd name="connsiteX3" fmla="*/ 366703 w 738957"/>
              <a:gd name="connsiteY3" fmla="*/ 1544898 h 1545153"/>
              <a:gd name="connsiteX4" fmla="*/ 2295 w 738957"/>
              <a:gd name="connsiteY4" fmla="*/ 779254 h 1545153"/>
              <a:gd name="connsiteX0" fmla="*/ 864 w 737526"/>
              <a:gd name="connsiteY0" fmla="*/ 779249 h 1545148"/>
              <a:gd name="connsiteX1" fmla="*/ 365272 w 737526"/>
              <a:gd name="connsiteY1" fmla="*/ 57 h 1545148"/>
              <a:gd name="connsiteX2" fmla="*/ 729680 w 737526"/>
              <a:gd name="connsiteY2" fmla="*/ 779249 h 1545148"/>
              <a:gd name="connsiteX3" fmla="*/ 365272 w 737526"/>
              <a:gd name="connsiteY3" fmla="*/ 1544893 h 1545148"/>
              <a:gd name="connsiteX4" fmla="*/ 864 w 737526"/>
              <a:gd name="connsiteY4" fmla="*/ 779249 h 1545148"/>
              <a:gd name="connsiteX0" fmla="*/ 405 w 737067"/>
              <a:gd name="connsiteY0" fmla="*/ 779248 h 1545147"/>
              <a:gd name="connsiteX1" fmla="*/ 364813 w 737067"/>
              <a:gd name="connsiteY1" fmla="*/ 56 h 1545147"/>
              <a:gd name="connsiteX2" fmla="*/ 729221 w 737067"/>
              <a:gd name="connsiteY2" fmla="*/ 779248 h 1545147"/>
              <a:gd name="connsiteX3" fmla="*/ 364813 w 737067"/>
              <a:gd name="connsiteY3" fmla="*/ 1544892 h 1545147"/>
              <a:gd name="connsiteX4" fmla="*/ 405 w 737067"/>
              <a:gd name="connsiteY4" fmla="*/ 779248 h 1545147"/>
              <a:gd name="connsiteX0" fmla="*/ 103 w 736765"/>
              <a:gd name="connsiteY0" fmla="*/ 779241 h 1545140"/>
              <a:gd name="connsiteX1" fmla="*/ 364511 w 736765"/>
              <a:gd name="connsiteY1" fmla="*/ 49 h 1545140"/>
              <a:gd name="connsiteX2" fmla="*/ 728919 w 736765"/>
              <a:gd name="connsiteY2" fmla="*/ 779241 h 1545140"/>
              <a:gd name="connsiteX3" fmla="*/ 364511 w 736765"/>
              <a:gd name="connsiteY3" fmla="*/ 1544885 h 1545140"/>
              <a:gd name="connsiteX4" fmla="*/ 103 w 736765"/>
              <a:gd name="connsiteY4" fmla="*/ 779241 h 1545140"/>
              <a:gd name="connsiteX0" fmla="*/ 104 w 736766"/>
              <a:gd name="connsiteY0" fmla="*/ 779262 h 1545161"/>
              <a:gd name="connsiteX1" fmla="*/ 364512 w 736766"/>
              <a:gd name="connsiteY1" fmla="*/ 70 h 1545161"/>
              <a:gd name="connsiteX2" fmla="*/ 728920 w 736766"/>
              <a:gd name="connsiteY2" fmla="*/ 779262 h 1545161"/>
              <a:gd name="connsiteX3" fmla="*/ 364512 w 736766"/>
              <a:gd name="connsiteY3" fmla="*/ 1544906 h 1545161"/>
              <a:gd name="connsiteX4" fmla="*/ 104 w 736766"/>
              <a:gd name="connsiteY4" fmla="*/ 779262 h 1545161"/>
              <a:gd name="connsiteX0" fmla="*/ 104 w 736766"/>
              <a:gd name="connsiteY0" fmla="*/ 779262 h 1545161"/>
              <a:gd name="connsiteX1" fmla="*/ 364512 w 736766"/>
              <a:gd name="connsiteY1" fmla="*/ 70 h 1545161"/>
              <a:gd name="connsiteX2" fmla="*/ 728920 w 736766"/>
              <a:gd name="connsiteY2" fmla="*/ 779262 h 1545161"/>
              <a:gd name="connsiteX3" fmla="*/ 364512 w 736766"/>
              <a:gd name="connsiteY3" fmla="*/ 1544906 h 1545161"/>
              <a:gd name="connsiteX4" fmla="*/ 104 w 736766"/>
              <a:gd name="connsiteY4" fmla="*/ 779262 h 1545161"/>
              <a:gd name="connsiteX0" fmla="*/ 104 w 729249"/>
              <a:gd name="connsiteY0" fmla="*/ 779262 h 1545192"/>
              <a:gd name="connsiteX1" fmla="*/ 364512 w 729249"/>
              <a:gd name="connsiteY1" fmla="*/ 70 h 1545192"/>
              <a:gd name="connsiteX2" fmla="*/ 728920 w 729249"/>
              <a:gd name="connsiteY2" fmla="*/ 779262 h 1545192"/>
              <a:gd name="connsiteX3" fmla="*/ 364512 w 729249"/>
              <a:gd name="connsiteY3" fmla="*/ 1544906 h 1545192"/>
              <a:gd name="connsiteX4" fmla="*/ 104 w 729249"/>
              <a:gd name="connsiteY4" fmla="*/ 779262 h 1545192"/>
              <a:gd name="connsiteX0" fmla="*/ 103 w 729248"/>
              <a:gd name="connsiteY0" fmla="*/ 779299 h 1545229"/>
              <a:gd name="connsiteX1" fmla="*/ 364511 w 729248"/>
              <a:gd name="connsiteY1" fmla="*/ 107 h 1545229"/>
              <a:gd name="connsiteX2" fmla="*/ 728919 w 729248"/>
              <a:gd name="connsiteY2" fmla="*/ 779299 h 1545229"/>
              <a:gd name="connsiteX3" fmla="*/ 364511 w 729248"/>
              <a:gd name="connsiteY3" fmla="*/ 1544943 h 1545229"/>
              <a:gd name="connsiteX4" fmla="*/ 103 w 729248"/>
              <a:gd name="connsiteY4" fmla="*/ 779299 h 1545229"/>
              <a:gd name="connsiteX0" fmla="*/ 122 w 759653"/>
              <a:gd name="connsiteY0" fmla="*/ 793914 h 1544857"/>
              <a:gd name="connsiteX1" fmla="*/ 394807 w 759653"/>
              <a:gd name="connsiteY1" fmla="*/ 11 h 1544857"/>
              <a:gd name="connsiteX2" fmla="*/ 759215 w 759653"/>
              <a:gd name="connsiteY2" fmla="*/ 779203 h 1544857"/>
              <a:gd name="connsiteX3" fmla="*/ 394807 w 759653"/>
              <a:gd name="connsiteY3" fmla="*/ 1544847 h 1544857"/>
              <a:gd name="connsiteX4" fmla="*/ 122 w 759653"/>
              <a:gd name="connsiteY4" fmla="*/ 793914 h 1544857"/>
              <a:gd name="connsiteX0" fmla="*/ 122 w 759578"/>
              <a:gd name="connsiteY0" fmla="*/ 793914 h 1544857"/>
              <a:gd name="connsiteX1" fmla="*/ 394807 w 759578"/>
              <a:gd name="connsiteY1" fmla="*/ 11 h 1544857"/>
              <a:gd name="connsiteX2" fmla="*/ 759215 w 759578"/>
              <a:gd name="connsiteY2" fmla="*/ 779203 h 1544857"/>
              <a:gd name="connsiteX3" fmla="*/ 394807 w 759578"/>
              <a:gd name="connsiteY3" fmla="*/ 1544847 h 1544857"/>
              <a:gd name="connsiteX4" fmla="*/ 122 w 759578"/>
              <a:gd name="connsiteY4" fmla="*/ 793914 h 1544857"/>
              <a:gd name="connsiteX0" fmla="*/ 98 w 759554"/>
              <a:gd name="connsiteY0" fmla="*/ 793914 h 1544857"/>
              <a:gd name="connsiteX1" fmla="*/ 394783 w 759554"/>
              <a:gd name="connsiteY1" fmla="*/ 11 h 1544857"/>
              <a:gd name="connsiteX2" fmla="*/ 759191 w 759554"/>
              <a:gd name="connsiteY2" fmla="*/ 779203 h 1544857"/>
              <a:gd name="connsiteX3" fmla="*/ 394783 w 759554"/>
              <a:gd name="connsiteY3" fmla="*/ 1544847 h 1544857"/>
              <a:gd name="connsiteX4" fmla="*/ 98 w 759554"/>
              <a:gd name="connsiteY4" fmla="*/ 793914 h 1544857"/>
              <a:gd name="connsiteX0" fmla="*/ 122 w 759653"/>
              <a:gd name="connsiteY0" fmla="*/ 742477 h 1544958"/>
              <a:gd name="connsiteX1" fmla="*/ 394807 w 759653"/>
              <a:gd name="connsiteY1" fmla="*/ 62 h 1544958"/>
              <a:gd name="connsiteX2" fmla="*/ 759215 w 759653"/>
              <a:gd name="connsiteY2" fmla="*/ 779254 h 1544958"/>
              <a:gd name="connsiteX3" fmla="*/ 394807 w 759653"/>
              <a:gd name="connsiteY3" fmla="*/ 1544898 h 1544958"/>
              <a:gd name="connsiteX4" fmla="*/ 122 w 759653"/>
              <a:gd name="connsiteY4" fmla="*/ 742477 h 1544958"/>
              <a:gd name="connsiteX0" fmla="*/ 122 w 753607"/>
              <a:gd name="connsiteY0" fmla="*/ 742427 h 1544856"/>
              <a:gd name="connsiteX1" fmla="*/ 394807 w 753607"/>
              <a:gd name="connsiteY1" fmla="*/ 12 h 1544856"/>
              <a:gd name="connsiteX2" fmla="*/ 753160 w 753607"/>
              <a:gd name="connsiteY2" fmla="*/ 727715 h 1544856"/>
              <a:gd name="connsiteX3" fmla="*/ 394807 w 753607"/>
              <a:gd name="connsiteY3" fmla="*/ 1544848 h 1544856"/>
              <a:gd name="connsiteX4" fmla="*/ 122 w 753607"/>
              <a:gd name="connsiteY4" fmla="*/ 742427 h 1544856"/>
              <a:gd name="connsiteX0" fmla="*/ 98 w 753583"/>
              <a:gd name="connsiteY0" fmla="*/ 742427 h 1544856"/>
              <a:gd name="connsiteX1" fmla="*/ 394783 w 753583"/>
              <a:gd name="connsiteY1" fmla="*/ 12 h 1544856"/>
              <a:gd name="connsiteX2" fmla="*/ 753136 w 753583"/>
              <a:gd name="connsiteY2" fmla="*/ 727715 h 1544856"/>
              <a:gd name="connsiteX3" fmla="*/ 394783 w 753583"/>
              <a:gd name="connsiteY3" fmla="*/ 1544848 h 1544856"/>
              <a:gd name="connsiteX4" fmla="*/ 98 w 753583"/>
              <a:gd name="connsiteY4" fmla="*/ 742427 h 1544856"/>
              <a:gd name="connsiteX0" fmla="*/ 98 w 753512"/>
              <a:gd name="connsiteY0" fmla="*/ 742427 h 1544881"/>
              <a:gd name="connsiteX1" fmla="*/ 394783 w 753512"/>
              <a:gd name="connsiteY1" fmla="*/ 12 h 1544881"/>
              <a:gd name="connsiteX2" fmla="*/ 753136 w 753512"/>
              <a:gd name="connsiteY2" fmla="*/ 727715 h 1544881"/>
              <a:gd name="connsiteX3" fmla="*/ 394783 w 753512"/>
              <a:gd name="connsiteY3" fmla="*/ 1544848 h 1544881"/>
              <a:gd name="connsiteX4" fmla="*/ 98 w 753512"/>
              <a:gd name="connsiteY4" fmla="*/ 742427 h 1544881"/>
              <a:gd name="connsiteX0" fmla="*/ 66 w 753480"/>
              <a:gd name="connsiteY0" fmla="*/ 742427 h 1544882"/>
              <a:gd name="connsiteX1" fmla="*/ 394751 w 753480"/>
              <a:gd name="connsiteY1" fmla="*/ 12 h 1544882"/>
              <a:gd name="connsiteX2" fmla="*/ 753104 w 753480"/>
              <a:gd name="connsiteY2" fmla="*/ 727715 h 1544882"/>
              <a:gd name="connsiteX3" fmla="*/ 394751 w 753480"/>
              <a:gd name="connsiteY3" fmla="*/ 1544848 h 1544882"/>
              <a:gd name="connsiteX4" fmla="*/ 66 w 753480"/>
              <a:gd name="connsiteY4" fmla="*/ 742427 h 1544882"/>
              <a:gd name="connsiteX0" fmla="*/ 288 w 753702"/>
              <a:gd name="connsiteY0" fmla="*/ 742427 h 1544882"/>
              <a:gd name="connsiteX1" fmla="*/ 394973 w 753702"/>
              <a:gd name="connsiteY1" fmla="*/ 12 h 1544882"/>
              <a:gd name="connsiteX2" fmla="*/ 753326 w 753702"/>
              <a:gd name="connsiteY2" fmla="*/ 727715 h 1544882"/>
              <a:gd name="connsiteX3" fmla="*/ 394973 w 753702"/>
              <a:gd name="connsiteY3" fmla="*/ 1544848 h 1544882"/>
              <a:gd name="connsiteX4" fmla="*/ 288 w 753702"/>
              <a:gd name="connsiteY4" fmla="*/ 742427 h 1544882"/>
              <a:gd name="connsiteX0" fmla="*/ 336 w 753820"/>
              <a:gd name="connsiteY0" fmla="*/ 779335 h 1545095"/>
              <a:gd name="connsiteX1" fmla="*/ 395021 w 753820"/>
              <a:gd name="connsiteY1" fmla="*/ 142 h 1545095"/>
              <a:gd name="connsiteX2" fmla="*/ 753374 w 753820"/>
              <a:gd name="connsiteY2" fmla="*/ 727845 h 1545095"/>
              <a:gd name="connsiteX3" fmla="*/ 395021 w 753820"/>
              <a:gd name="connsiteY3" fmla="*/ 1544978 h 1545095"/>
              <a:gd name="connsiteX4" fmla="*/ 336 w 753820"/>
              <a:gd name="connsiteY4" fmla="*/ 779335 h 1545095"/>
              <a:gd name="connsiteX0" fmla="*/ 77 w 753562"/>
              <a:gd name="connsiteY0" fmla="*/ 779335 h 1545079"/>
              <a:gd name="connsiteX1" fmla="*/ 394762 w 753562"/>
              <a:gd name="connsiteY1" fmla="*/ 142 h 1545079"/>
              <a:gd name="connsiteX2" fmla="*/ 753115 w 753562"/>
              <a:gd name="connsiteY2" fmla="*/ 727845 h 1545079"/>
              <a:gd name="connsiteX3" fmla="*/ 394762 w 753562"/>
              <a:gd name="connsiteY3" fmla="*/ 1544978 h 1545079"/>
              <a:gd name="connsiteX4" fmla="*/ 77 w 753562"/>
              <a:gd name="connsiteY4" fmla="*/ 779335 h 1545079"/>
              <a:gd name="connsiteX0" fmla="*/ 77 w 753562"/>
              <a:gd name="connsiteY0" fmla="*/ 779196 h 1544842"/>
              <a:gd name="connsiteX1" fmla="*/ 394762 w 753562"/>
              <a:gd name="connsiteY1" fmla="*/ 3 h 1544842"/>
              <a:gd name="connsiteX2" fmla="*/ 753115 w 753562"/>
              <a:gd name="connsiteY2" fmla="*/ 771839 h 1544842"/>
              <a:gd name="connsiteX3" fmla="*/ 394762 w 753562"/>
              <a:gd name="connsiteY3" fmla="*/ 1544839 h 1544842"/>
              <a:gd name="connsiteX4" fmla="*/ 77 w 753562"/>
              <a:gd name="connsiteY4" fmla="*/ 779196 h 1544842"/>
              <a:gd name="connsiteX0" fmla="*/ 88 w 711172"/>
              <a:gd name="connsiteY0" fmla="*/ 786558 h 1544854"/>
              <a:gd name="connsiteX1" fmla="*/ 352385 w 711172"/>
              <a:gd name="connsiteY1" fmla="*/ 10 h 1544854"/>
              <a:gd name="connsiteX2" fmla="*/ 710738 w 711172"/>
              <a:gd name="connsiteY2" fmla="*/ 771846 h 1544854"/>
              <a:gd name="connsiteX3" fmla="*/ 352385 w 711172"/>
              <a:gd name="connsiteY3" fmla="*/ 1544846 h 1544854"/>
              <a:gd name="connsiteX4" fmla="*/ 88 w 711172"/>
              <a:gd name="connsiteY4" fmla="*/ 786558 h 1544854"/>
              <a:gd name="connsiteX0" fmla="*/ 88 w 711173"/>
              <a:gd name="connsiteY0" fmla="*/ 749790 h 1544876"/>
              <a:gd name="connsiteX1" fmla="*/ 352385 w 711173"/>
              <a:gd name="connsiteY1" fmla="*/ 19 h 1544876"/>
              <a:gd name="connsiteX2" fmla="*/ 710738 w 711173"/>
              <a:gd name="connsiteY2" fmla="*/ 771855 h 1544876"/>
              <a:gd name="connsiteX3" fmla="*/ 352385 w 711173"/>
              <a:gd name="connsiteY3" fmla="*/ 1544855 h 1544876"/>
              <a:gd name="connsiteX4" fmla="*/ 88 w 711173"/>
              <a:gd name="connsiteY4" fmla="*/ 749790 h 1544876"/>
              <a:gd name="connsiteX0" fmla="*/ 88 w 711173"/>
              <a:gd name="connsiteY0" fmla="*/ 749943 h 1545029"/>
              <a:gd name="connsiteX1" fmla="*/ 352385 w 711173"/>
              <a:gd name="connsiteY1" fmla="*/ 172 h 1545029"/>
              <a:gd name="connsiteX2" fmla="*/ 710738 w 711173"/>
              <a:gd name="connsiteY2" fmla="*/ 772008 h 1545029"/>
              <a:gd name="connsiteX3" fmla="*/ 352385 w 711173"/>
              <a:gd name="connsiteY3" fmla="*/ 1545008 h 1545029"/>
              <a:gd name="connsiteX4" fmla="*/ 88 w 711173"/>
              <a:gd name="connsiteY4" fmla="*/ 749943 h 1545029"/>
              <a:gd name="connsiteX0" fmla="*/ 88 w 711173"/>
              <a:gd name="connsiteY0" fmla="*/ 749791 h 1544877"/>
              <a:gd name="connsiteX1" fmla="*/ 352385 w 711173"/>
              <a:gd name="connsiteY1" fmla="*/ 20 h 1544877"/>
              <a:gd name="connsiteX2" fmla="*/ 710738 w 711173"/>
              <a:gd name="connsiteY2" fmla="*/ 771856 h 1544877"/>
              <a:gd name="connsiteX3" fmla="*/ 352385 w 711173"/>
              <a:gd name="connsiteY3" fmla="*/ 1544856 h 1544877"/>
              <a:gd name="connsiteX4" fmla="*/ 88 w 711173"/>
              <a:gd name="connsiteY4" fmla="*/ 749791 h 1544877"/>
              <a:gd name="connsiteX0" fmla="*/ 75 w 711100"/>
              <a:gd name="connsiteY0" fmla="*/ 749791 h 1544877"/>
              <a:gd name="connsiteX1" fmla="*/ 352372 w 711100"/>
              <a:gd name="connsiteY1" fmla="*/ 20 h 1544877"/>
              <a:gd name="connsiteX2" fmla="*/ 710725 w 711100"/>
              <a:gd name="connsiteY2" fmla="*/ 771856 h 1544877"/>
              <a:gd name="connsiteX3" fmla="*/ 352372 w 711100"/>
              <a:gd name="connsiteY3" fmla="*/ 1544856 h 1544877"/>
              <a:gd name="connsiteX4" fmla="*/ 75 w 711100"/>
              <a:gd name="connsiteY4" fmla="*/ 749791 h 1544877"/>
              <a:gd name="connsiteX0" fmla="*/ 405 w 711430"/>
              <a:gd name="connsiteY0" fmla="*/ 749796 h 1544882"/>
              <a:gd name="connsiteX1" fmla="*/ 352702 w 711430"/>
              <a:gd name="connsiteY1" fmla="*/ 25 h 1544882"/>
              <a:gd name="connsiteX2" fmla="*/ 711055 w 711430"/>
              <a:gd name="connsiteY2" fmla="*/ 771861 h 1544882"/>
              <a:gd name="connsiteX3" fmla="*/ 352702 w 711430"/>
              <a:gd name="connsiteY3" fmla="*/ 1544861 h 1544882"/>
              <a:gd name="connsiteX4" fmla="*/ 405 w 711430"/>
              <a:gd name="connsiteY4" fmla="*/ 749796 h 1544882"/>
              <a:gd name="connsiteX0" fmla="*/ 405 w 711430"/>
              <a:gd name="connsiteY0" fmla="*/ 749773 h 1544859"/>
              <a:gd name="connsiteX1" fmla="*/ 352702 w 711430"/>
              <a:gd name="connsiteY1" fmla="*/ 2 h 1544859"/>
              <a:gd name="connsiteX2" fmla="*/ 711055 w 711430"/>
              <a:gd name="connsiteY2" fmla="*/ 771838 h 1544859"/>
              <a:gd name="connsiteX3" fmla="*/ 352702 w 711430"/>
              <a:gd name="connsiteY3" fmla="*/ 1544838 h 1544859"/>
              <a:gd name="connsiteX4" fmla="*/ 405 w 711430"/>
              <a:gd name="connsiteY4" fmla="*/ 749773 h 1544859"/>
              <a:gd name="connsiteX0" fmla="*/ 8 w 711033"/>
              <a:gd name="connsiteY0" fmla="*/ 749773 h 1544859"/>
              <a:gd name="connsiteX1" fmla="*/ 352305 w 711033"/>
              <a:gd name="connsiteY1" fmla="*/ 2 h 1544859"/>
              <a:gd name="connsiteX2" fmla="*/ 710658 w 711033"/>
              <a:gd name="connsiteY2" fmla="*/ 771838 h 1544859"/>
              <a:gd name="connsiteX3" fmla="*/ 352305 w 711033"/>
              <a:gd name="connsiteY3" fmla="*/ 1544838 h 1544859"/>
              <a:gd name="connsiteX4" fmla="*/ 8 w 711033"/>
              <a:gd name="connsiteY4" fmla="*/ 749773 h 1544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033" h="1544859">
                <a:moveTo>
                  <a:pt x="8" y="749773"/>
                </a:moveTo>
                <a:cubicBezTo>
                  <a:pt x="1667" y="341468"/>
                  <a:pt x="294878" y="793"/>
                  <a:pt x="352305" y="2"/>
                </a:cubicBezTo>
                <a:cubicBezTo>
                  <a:pt x="409732" y="-789"/>
                  <a:pt x="706611" y="416230"/>
                  <a:pt x="710658" y="771838"/>
                </a:cubicBezTo>
                <a:cubicBezTo>
                  <a:pt x="722975" y="1081703"/>
                  <a:pt x="428359" y="1548516"/>
                  <a:pt x="352305" y="1544838"/>
                </a:cubicBezTo>
                <a:cubicBezTo>
                  <a:pt x="276251" y="1541160"/>
                  <a:pt x="-1651" y="1158078"/>
                  <a:pt x="8" y="74977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prstDash val="sys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9" name="TextBox 6">
            <a:extLst>
              <a:ext uri="{FF2B5EF4-FFF2-40B4-BE49-F238E27FC236}">
                <a16:creationId xmlns:a16="http://schemas.microsoft.com/office/drawing/2014/main" id="{5BE62978-4936-8941-9AA5-C12972113F26}"/>
              </a:ext>
            </a:extLst>
          </p:cNvPr>
          <p:cNvSpPr txBox="1"/>
          <p:nvPr/>
        </p:nvSpPr>
        <p:spPr>
          <a:xfrm>
            <a:off x="5832185" y="11208246"/>
            <a:ext cx="648000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dirty="0"/>
              <a:t>605</a:t>
            </a:r>
          </a:p>
        </p:txBody>
      </p:sp>
      <p:sp>
        <p:nvSpPr>
          <p:cNvPr id="130" name="TextBox 7">
            <a:extLst>
              <a:ext uri="{FF2B5EF4-FFF2-40B4-BE49-F238E27FC236}">
                <a16:creationId xmlns:a16="http://schemas.microsoft.com/office/drawing/2014/main" id="{E6DB0096-579B-8942-A071-EE0DF8F15723}"/>
              </a:ext>
            </a:extLst>
          </p:cNvPr>
          <p:cNvSpPr txBox="1"/>
          <p:nvPr/>
        </p:nvSpPr>
        <p:spPr>
          <a:xfrm>
            <a:off x="5165669" y="11208246"/>
            <a:ext cx="648000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dirty="0"/>
              <a:t>300</a:t>
            </a:r>
          </a:p>
        </p:txBody>
      </p:sp>
      <p:sp>
        <p:nvSpPr>
          <p:cNvPr id="131" name="TextBox 8">
            <a:extLst>
              <a:ext uri="{FF2B5EF4-FFF2-40B4-BE49-F238E27FC236}">
                <a16:creationId xmlns:a16="http://schemas.microsoft.com/office/drawing/2014/main" id="{7355D382-CCAC-5C46-B1A0-873719DBEAFD}"/>
              </a:ext>
            </a:extLst>
          </p:cNvPr>
          <p:cNvSpPr txBox="1"/>
          <p:nvPr/>
        </p:nvSpPr>
        <p:spPr>
          <a:xfrm>
            <a:off x="6567324" y="11208246"/>
            <a:ext cx="648000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dirty="0"/>
              <a:t>837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895585DA-A22C-424C-98FD-E2058B89A403}"/>
              </a:ext>
            </a:extLst>
          </p:cNvPr>
          <p:cNvSpPr/>
          <p:nvPr/>
        </p:nvSpPr>
        <p:spPr>
          <a:xfrm>
            <a:off x="7339037" y="10644439"/>
            <a:ext cx="1402909" cy="1402910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3474E4D-BE61-5944-941A-6946D867199C}"/>
              </a:ext>
            </a:extLst>
          </p:cNvPr>
          <p:cNvSpPr/>
          <p:nvPr/>
        </p:nvSpPr>
        <p:spPr>
          <a:xfrm>
            <a:off x="8088308" y="10644439"/>
            <a:ext cx="1402909" cy="140291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5" name="Oval 24">
            <a:extLst>
              <a:ext uri="{FF2B5EF4-FFF2-40B4-BE49-F238E27FC236}">
                <a16:creationId xmlns:a16="http://schemas.microsoft.com/office/drawing/2014/main" id="{40F0D7DC-288F-3947-9FF0-B99FE4F126BC}"/>
              </a:ext>
            </a:extLst>
          </p:cNvPr>
          <p:cNvSpPr/>
          <p:nvPr/>
        </p:nvSpPr>
        <p:spPr>
          <a:xfrm>
            <a:off x="8081030" y="10757728"/>
            <a:ext cx="666939" cy="1192940"/>
          </a:xfrm>
          <a:custGeom>
            <a:avLst/>
            <a:gdLst>
              <a:gd name="connsiteX0" fmla="*/ 0 w 647536"/>
              <a:gd name="connsiteY0" fmla="*/ 772418 h 1544836"/>
              <a:gd name="connsiteX1" fmla="*/ 323768 w 647536"/>
              <a:gd name="connsiteY1" fmla="*/ 0 h 1544836"/>
              <a:gd name="connsiteX2" fmla="*/ 647536 w 647536"/>
              <a:gd name="connsiteY2" fmla="*/ 772418 h 1544836"/>
              <a:gd name="connsiteX3" fmla="*/ 323768 w 647536"/>
              <a:gd name="connsiteY3" fmla="*/ 1544836 h 1544836"/>
              <a:gd name="connsiteX4" fmla="*/ 0 w 647536"/>
              <a:gd name="connsiteY4" fmla="*/ 772418 h 1544836"/>
              <a:gd name="connsiteX0" fmla="*/ 0 w 586576"/>
              <a:gd name="connsiteY0" fmla="*/ 785975 h 1544857"/>
              <a:gd name="connsiteX1" fmla="*/ 262808 w 586576"/>
              <a:gd name="connsiteY1" fmla="*/ 10 h 1544857"/>
              <a:gd name="connsiteX2" fmla="*/ 586576 w 586576"/>
              <a:gd name="connsiteY2" fmla="*/ 772428 h 1544857"/>
              <a:gd name="connsiteX3" fmla="*/ 262808 w 586576"/>
              <a:gd name="connsiteY3" fmla="*/ 1544846 h 1544857"/>
              <a:gd name="connsiteX4" fmla="*/ 0 w 586576"/>
              <a:gd name="connsiteY4" fmla="*/ 785975 h 1544857"/>
              <a:gd name="connsiteX0" fmla="*/ 0 w 654309"/>
              <a:gd name="connsiteY0" fmla="*/ 772419 h 1544836"/>
              <a:gd name="connsiteX1" fmla="*/ 330541 w 654309"/>
              <a:gd name="connsiteY1" fmla="*/ 0 h 1544836"/>
              <a:gd name="connsiteX2" fmla="*/ 654309 w 654309"/>
              <a:gd name="connsiteY2" fmla="*/ 772418 h 1544836"/>
              <a:gd name="connsiteX3" fmla="*/ 330541 w 654309"/>
              <a:gd name="connsiteY3" fmla="*/ 1544836 h 1544836"/>
              <a:gd name="connsiteX4" fmla="*/ 0 w 654309"/>
              <a:gd name="connsiteY4" fmla="*/ 772419 h 1544836"/>
              <a:gd name="connsiteX0" fmla="*/ 15559 w 669868"/>
              <a:gd name="connsiteY0" fmla="*/ 772419 h 1544836"/>
              <a:gd name="connsiteX1" fmla="*/ 346100 w 669868"/>
              <a:gd name="connsiteY1" fmla="*/ 0 h 1544836"/>
              <a:gd name="connsiteX2" fmla="*/ 669868 w 669868"/>
              <a:gd name="connsiteY2" fmla="*/ 772418 h 1544836"/>
              <a:gd name="connsiteX3" fmla="*/ 346100 w 669868"/>
              <a:gd name="connsiteY3" fmla="*/ 1544836 h 1544836"/>
              <a:gd name="connsiteX4" fmla="*/ 15559 w 669868"/>
              <a:gd name="connsiteY4" fmla="*/ 772419 h 1544836"/>
              <a:gd name="connsiteX0" fmla="*/ 0 w 654309"/>
              <a:gd name="connsiteY0" fmla="*/ 772419 h 1544836"/>
              <a:gd name="connsiteX1" fmla="*/ 330541 w 654309"/>
              <a:gd name="connsiteY1" fmla="*/ 0 h 1544836"/>
              <a:gd name="connsiteX2" fmla="*/ 654309 w 654309"/>
              <a:gd name="connsiteY2" fmla="*/ 772418 h 1544836"/>
              <a:gd name="connsiteX3" fmla="*/ 330541 w 654309"/>
              <a:gd name="connsiteY3" fmla="*/ 1544836 h 1544836"/>
              <a:gd name="connsiteX4" fmla="*/ 0 w 654309"/>
              <a:gd name="connsiteY4" fmla="*/ 772419 h 1544836"/>
              <a:gd name="connsiteX0" fmla="*/ 0 w 654309"/>
              <a:gd name="connsiteY0" fmla="*/ 772419 h 1544836"/>
              <a:gd name="connsiteX1" fmla="*/ 330541 w 654309"/>
              <a:gd name="connsiteY1" fmla="*/ 0 h 1544836"/>
              <a:gd name="connsiteX2" fmla="*/ 654309 w 654309"/>
              <a:gd name="connsiteY2" fmla="*/ 772418 h 1544836"/>
              <a:gd name="connsiteX3" fmla="*/ 330541 w 654309"/>
              <a:gd name="connsiteY3" fmla="*/ 1544836 h 1544836"/>
              <a:gd name="connsiteX4" fmla="*/ 0 w 654309"/>
              <a:gd name="connsiteY4" fmla="*/ 772419 h 1544836"/>
              <a:gd name="connsiteX0" fmla="*/ 0 w 655546"/>
              <a:gd name="connsiteY0" fmla="*/ 772419 h 1544836"/>
              <a:gd name="connsiteX1" fmla="*/ 330541 w 655546"/>
              <a:gd name="connsiteY1" fmla="*/ 0 h 1544836"/>
              <a:gd name="connsiteX2" fmla="*/ 654309 w 655546"/>
              <a:gd name="connsiteY2" fmla="*/ 772418 h 1544836"/>
              <a:gd name="connsiteX3" fmla="*/ 330541 w 655546"/>
              <a:gd name="connsiteY3" fmla="*/ 1544836 h 1544836"/>
              <a:gd name="connsiteX4" fmla="*/ 0 w 655546"/>
              <a:gd name="connsiteY4" fmla="*/ 772419 h 1544836"/>
              <a:gd name="connsiteX0" fmla="*/ 0 w 696039"/>
              <a:gd name="connsiteY0" fmla="*/ 772420 h 1544838"/>
              <a:gd name="connsiteX1" fmla="*/ 330541 w 696039"/>
              <a:gd name="connsiteY1" fmla="*/ 1 h 1544838"/>
              <a:gd name="connsiteX2" fmla="*/ 694949 w 696039"/>
              <a:gd name="connsiteY2" fmla="*/ 779193 h 1544838"/>
              <a:gd name="connsiteX3" fmla="*/ 330541 w 696039"/>
              <a:gd name="connsiteY3" fmla="*/ 1544837 h 1544838"/>
              <a:gd name="connsiteX4" fmla="*/ 0 w 696039"/>
              <a:gd name="connsiteY4" fmla="*/ 772420 h 1544838"/>
              <a:gd name="connsiteX0" fmla="*/ 0 w 694949"/>
              <a:gd name="connsiteY0" fmla="*/ 772420 h 1544838"/>
              <a:gd name="connsiteX1" fmla="*/ 330541 w 694949"/>
              <a:gd name="connsiteY1" fmla="*/ 1 h 1544838"/>
              <a:gd name="connsiteX2" fmla="*/ 694949 w 694949"/>
              <a:gd name="connsiteY2" fmla="*/ 779193 h 1544838"/>
              <a:gd name="connsiteX3" fmla="*/ 330541 w 694949"/>
              <a:gd name="connsiteY3" fmla="*/ 1544837 h 1544838"/>
              <a:gd name="connsiteX4" fmla="*/ 0 w 694949"/>
              <a:gd name="connsiteY4" fmla="*/ 772420 h 1544838"/>
              <a:gd name="connsiteX0" fmla="*/ 0 w 696039"/>
              <a:gd name="connsiteY0" fmla="*/ 772420 h 1544838"/>
              <a:gd name="connsiteX1" fmla="*/ 330541 w 696039"/>
              <a:gd name="connsiteY1" fmla="*/ 1 h 1544838"/>
              <a:gd name="connsiteX2" fmla="*/ 694949 w 696039"/>
              <a:gd name="connsiteY2" fmla="*/ 779193 h 1544838"/>
              <a:gd name="connsiteX3" fmla="*/ 330541 w 696039"/>
              <a:gd name="connsiteY3" fmla="*/ 1544837 h 1544838"/>
              <a:gd name="connsiteX4" fmla="*/ 0 w 696039"/>
              <a:gd name="connsiteY4" fmla="*/ 772420 h 1544838"/>
              <a:gd name="connsiteX0" fmla="*/ 0 w 729928"/>
              <a:gd name="connsiteY0" fmla="*/ 779192 h 1544836"/>
              <a:gd name="connsiteX1" fmla="*/ 364408 w 729928"/>
              <a:gd name="connsiteY1" fmla="*/ 0 h 1544836"/>
              <a:gd name="connsiteX2" fmla="*/ 728816 w 729928"/>
              <a:gd name="connsiteY2" fmla="*/ 779192 h 1544836"/>
              <a:gd name="connsiteX3" fmla="*/ 364408 w 729928"/>
              <a:gd name="connsiteY3" fmla="*/ 1544836 h 1544836"/>
              <a:gd name="connsiteX4" fmla="*/ 0 w 729928"/>
              <a:gd name="connsiteY4" fmla="*/ 779192 h 1544836"/>
              <a:gd name="connsiteX0" fmla="*/ 1897 w 731825"/>
              <a:gd name="connsiteY0" fmla="*/ 779192 h 1544836"/>
              <a:gd name="connsiteX1" fmla="*/ 366305 w 731825"/>
              <a:gd name="connsiteY1" fmla="*/ 0 h 1544836"/>
              <a:gd name="connsiteX2" fmla="*/ 730713 w 731825"/>
              <a:gd name="connsiteY2" fmla="*/ 779192 h 1544836"/>
              <a:gd name="connsiteX3" fmla="*/ 366305 w 731825"/>
              <a:gd name="connsiteY3" fmla="*/ 1544836 h 1544836"/>
              <a:gd name="connsiteX4" fmla="*/ 1897 w 731825"/>
              <a:gd name="connsiteY4" fmla="*/ 779192 h 1544836"/>
              <a:gd name="connsiteX0" fmla="*/ 1 w 729929"/>
              <a:gd name="connsiteY0" fmla="*/ 779192 h 1544836"/>
              <a:gd name="connsiteX1" fmla="*/ 364409 w 729929"/>
              <a:gd name="connsiteY1" fmla="*/ 0 h 1544836"/>
              <a:gd name="connsiteX2" fmla="*/ 728817 w 729929"/>
              <a:gd name="connsiteY2" fmla="*/ 779192 h 1544836"/>
              <a:gd name="connsiteX3" fmla="*/ 364409 w 729929"/>
              <a:gd name="connsiteY3" fmla="*/ 1544836 h 1544836"/>
              <a:gd name="connsiteX4" fmla="*/ 1 w 729929"/>
              <a:gd name="connsiteY4" fmla="*/ 779192 h 1544836"/>
              <a:gd name="connsiteX0" fmla="*/ 1 w 729929"/>
              <a:gd name="connsiteY0" fmla="*/ 793617 h 1559261"/>
              <a:gd name="connsiteX1" fmla="*/ 364409 w 729929"/>
              <a:gd name="connsiteY1" fmla="*/ 14425 h 1559261"/>
              <a:gd name="connsiteX2" fmla="*/ 728817 w 729929"/>
              <a:gd name="connsiteY2" fmla="*/ 793617 h 1559261"/>
              <a:gd name="connsiteX3" fmla="*/ 364409 w 729929"/>
              <a:gd name="connsiteY3" fmla="*/ 1559261 h 1559261"/>
              <a:gd name="connsiteX4" fmla="*/ 1 w 729929"/>
              <a:gd name="connsiteY4" fmla="*/ 793617 h 1559261"/>
              <a:gd name="connsiteX0" fmla="*/ 1 w 729929"/>
              <a:gd name="connsiteY0" fmla="*/ 779256 h 1544900"/>
              <a:gd name="connsiteX1" fmla="*/ 364409 w 729929"/>
              <a:gd name="connsiteY1" fmla="*/ 64 h 1544900"/>
              <a:gd name="connsiteX2" fmla="*/ 728817 w 729929"/>
              <a:gd name="connsiteY2" fmla="*/ 779256 h 1544900"/>
              <a:gd name="connsiteX3" fmla="*/ 364409 w 729929"/>
              <a:gd name="connsiteY3" fmla="*/ 1544900 h 1544900"/>
              <a:gd name="connsiteX4" fmla="*/ 1 w 729929"/>
              <a:gd name="connsiteY4" fmla="*/ 779256 h 1544900"/>
              <a:gd name="connsiteX0" fmla="*/ 1 w 729680"/>
              <a:gd name="connsiteY0" fmla="*/ 779256 h 1545152"/>
              <a:gd name="connsiteX1" fmla="*/ 364409 w 729680"/>
              <a:gd name="connsiteY1" fmla="*/ 64 h 1545152"/>
              <a:gd name="connsiteX2" fmla="*/ 728817 w 729680"/>
              <a:gd name="connsiteY2" fmla="*/ 779256 h 1545152"/>
              <a:gd name="connsiteX3" fmla="*/ 364409 w 729680"/>
              <a:gd name="connsiteY3" fmla="*/ 1544900 h 1545152"/>
              <a:gd name="connsiteX4" fmla="*/ 1 w 729680"/>
              <a:gd name="connsiteY4" fmla="*/ 779256 h 1545152"/>
              <a:gd name="connsiteX0" fmla="*/ 1 w 733057"/>
              <a:gd name="connsiteY0" fmla="*/ 779256 h 1545152"/>
              <a:gd name="connsiteX1" fmla="*/ 364409 w 733057"/>
              <a:gd name="connsiteY1" fmla="*/ 64 h 1545152"/>
              <a:gd name="connsiteX2" fmla="*/ 728817 w 733057"/>
              <a:gd name="connsiteY2" fmla="*/ 779256 h 1545152"/>
              <a:gd name="connsiteX3" fmla="*/ 364409 w 733057"/>
              <a:gd name="connsiteY3" fmla="*/ 1544900 h 1545152"/>
              <a:gd name="connsiteX4" fmla="*/ 1 w 733057"/>
              <a:gd name="connsiteY4" fmla="*/ 779256 h 1545152"/>
              <a:gd name="connsiteX0" fmla="*/ 1 w 736663"/>
              <a:gd name="connsiteY0" fmla="*/ 779256 h 1545155"/>
              <a:gd name="connsiteX1" fmla="*/ 364409 w 736663"/>
              <a:gd name="connsiteY1" fmla="*/ 64 h 1545155"/>
              <a:gd name="connsiteX2" fmla="*/ 728817 w 736663"/>
              <a:gd name="connsiteY2" fmla="*/ 779256 h 1545155"/>
              <a:gd name="connsiteX3" fmla="*/ 364409 w 736663"/>
              <a:gd name="connsiteY3" fmla="*/ 1544900 h 1545155"/>
              <a:gd name="connsiteX4" fmla="*/ 1 w 736663"/>
              <a:gd name="connsiteY4" fmla="*/ 779256 h 1545155"/>
              <a:gd name="connsiteX0" fmla="*/ 2295 w 738957"/>
              <a:gd name="connsiteY0" fmla="*/ 779254 h 1545153"/>
              <a:gd name="connsiteX1" fmla="*/ 366703 w 738957"/>
              <a:gd name="connsiteY1" fmla="*/ 62 h 1545153"/>
              <a:gd name="connsiteX2" fmla="*/ 731111 w 738957"/>
              <a:gd name="connsiteY2" fmla="*/ 779254 h 1545153"/>
              <a:gd name="connsiteX3" fmla="*/ 366703 w 738957"/>
              <a:gd name="connsiteY3" fmla="*/ 1544898 h 1545153"/>
              <a:gd name="connsiteX4" fmla="*/ 2295 w 738957"/>
              <a:gd name="connsiteY4" fmla="*/ 779254 h 1545153"/>
              <a:gd name="connsiteX0" fmla="*/ 864 w 737526"/>
              <a:gd name="connsiteY0" fmla="*/ 779249 h 1545148"/>
              <a:gd name="connsiteX1" fmla="*/ 365272 w 737526"/>
              <a:gd name="connsiteY1" fmla="*/ 57 h 1545148"/>
              <a:gd name="connsiteX2" fmla="*/ 729680 w 737526"/>
              <a:gd name="connsiteY2" fmla="*/ 779249 h 1545148"/>
              <a:gd name="connsiteX3" fmla="*/ 365272 w 737526"/>
              <a:gd name="connsiteY3" fmla="*/ 1544893 h 1545148"/>
              <a:gd name="connsiteX4" fmla="*/ 864 w 737526"/>
              <a:gd name="connsiteY4" fmla="*/ 779249 h 1545148"/>
              <a:gd name="connsiteX0" fmla="*/ 405 w 737067"/>
              <a:gd name="connsiteY0" fmla="*/ 779248 h 1545147"/>
              <a:gd name="connsiteX1" fmla="*/ 364813 w 737067"/>
              <a:gd name="connsiteY1" fmla="*/ 56 h 1545147"/>
              <a:gd name="connsiteX2" fmla="*/ 729221 w 737067"/>
              <a:gd name="connsiteY2" fmla="*/ 779248 h 1545147"/>
              <a:gd name="connsiteX3" fmla="*/ 364813 w 737067"/>
              <a:gd name="connsiteY3" fmla="*/ 1544892 h 1545147"/>
              <a:gd name="connsiteX4" fmla="*/ 405 w 737067"/>
              <a:gd name="connsiteY4" fmla="*/ 779248 h 1545147"/>
              <a:gd name="connsiteX0" fmla="*/ 103 w 736765"/>
              <a:gd name="connsiteY0" fmla="*/ 779241 h 1545140"/>
              <a:gd name="connsiteX1" fmla="*/ 364511 w 736765"/>
              <a:gd name="connsiteY1" fmla="*/ 49 h 1545140"/>
              <a:gd name="connsiteX2" fmla="*/ 728919 w 736765"/>
              <a:gd name="connsiteY2" fmla="*/ 779241 h 1545140"/>
              <a:gd name="connsiteX3" fmla="*/ 364511 w 736765"/>
              <a:gd name="connsiteY3" fmla="*/ 1544885 h 1545140"/>
              <a:gd name="connsiteX4" fmla="*/ 103 w 736765"/>
              <a:gd name="connsiteY4" fmla="*/ 779241 h 1545140"/>
              <a:gd name="connsiteX0" fmla="*/ 104 w 736766"/>
              <a:gd name="connsiteY0" fmla="*/ 779262 h 1545161"/>
              <a:gd name="connsiteX1" fmla="*/ 364512 w 736766"/>
              <a:gd name="connsiteY1" fmla="*/ 70 h 1545161"/>
              <a:gd name="connsiteX2" fmla="*/ 728920 w 736766"/>
              <a:gd name="connsiteY2" fmla="*/ 779262 h 1545161"/>
              <a:gd name="connsiteX3" fmla="*/ 364512 w 736766"/>
              <a:gd name="connsiteY3" fmla="*/ 1544906 h 1545161"/>
              <a:gd name="connsiteX4" fmla="*/ 104 w 736766"/>
              <a:gd name="connsiteY4" fmla="*/ 779262 h 1545161"/>
              <a:gd name="connsiteX0" fmla="*/ 104 w 736766"/>
              <a:gd name="connsiteY0" fmla="*/ 779262 h 1545161"/>
              <a:gd name="connsiteX1" fmla="*/ 364512 w 736766"/>
              <a:gd name="connsiteY1" fmla="*/ 70 h 1545161"/>
              <a:gd name="connsiteX2" fmla="*/ 728920 w 736766"/>
              <a:gd name="connsiteY2" fmla="*/ 779262 h 1545161"/>
              <a:gd name="connsiteX3" fmla="*/ 364512 w 736766"/>
              <a:gd name="connsiteY3" fmla="*/ 1544906 h 1545161"/>
              <a:gd name="connsiteX4" fmla="*/ 104 w 736766"/>
              <a:gd name="connsiteY4" fmla="*/ 779262 h 1545161"/>
              <a:gd name="connsiteX0" fmla="*/ 104 w 729249"/>
              <a:gd name="connsiteY0" fmla="*/ 779262 h 1545192"/>
              <a:gd name="connsiteX1" fmla="*/ 364512 w 729249"/>
              <a:gd name="connsiteY1" fmla="*/ 70 h 1545192"/>
              <a:gd name="connsiteX2" fmla="*/ 728920 w 729249"/>
              <a:gd name="connsiteY2" fmla="*/ 779262 h 1545192"/>
              <a:gd name="connsiteX3" fmla="*/ 364512 w 729249"/>
              <a:gd name="connsiteY3" fmla="*/ 1544906 h 1545192"/>
              <a:gd name="connsiteX4" fmla="*/ 104 w 729249"/>
              <a:gd name="connsiteY4" fmla="*/ 779262 h 1545192"/>
              <a:gd name="connsiteX0" fmla="*/ 103 w 729248"/>
              <a:gd name="connsiteY0" fmla="*/ 779299 h 1545229"/>
              <a:gd name="connsiteX1" fmla="*/ 364511 w 729248"/>
              <a:gd name="connsiteY1" fmla="*/ 107 h 1545229"/>
              <a:gd name="connsiteX2" fmla="*/ 728919 w 729248"/>
              <a:gd name="connsiteY2" fmla="*/ 779299 h 1545229"/>
              <a:gd name="connsiteX3" fmla="*/ 364511 w 729248"/>
              <a:gd name="connsiteY3" fmla="*/ 1544943 h 1545229"/>
              <a:gd name="connsiteX4" fmla="*/ 103 w 729248"/>
              <a:gd name="connsiteY4" fmla="*/ 779299 h 1545229"/>
              <a:gd name="connsiteX0" fmla="*/ 122 w 759653"/>
              <a:gd name="connsiteY0" fmla="*/ 793914 h 1544857"/>
              <a:gd name="connsiteX1" fmla="*/ 394807 w 759653"/>
              <a:gd name="connsiteY1" fmla="*/ 11 h 1544857"/>
              <a:gd name="connsiteX2" fmla="*/ 759215 w 759653"/>
              <a:gd name="connsiteY2" fmla="*/ 779203 h 1544857"/>
              <a:gd name="connsiteX3" fmla="*/ 394807 w 759653"/>
              <a:gd name="connsiteY3" fmla="*/ 1544847 h 1544857"/>
              <a:gd name="connsiteX4" fmla="*/ 122 w 759653"/>
              <a:gd name="connsiteY4" fmla="*/ 793914 h 1544857"/>
              <a:gd name="connsiteX0" fmla="*/ 122 w 759578"/>
              <a:gd name="connsiteY0" fmla="*/ 793914 h 1544857"/>
              <a:gd name="connsiteX1" fmla="*/ 394807 w 759578"/>
              <a:gd name="connsiteY1" fmla="*/ 11 h 1544857"/>
              <a:gd name="connsiteX2" fmla="*/ 759215 w 759578"/>
              <a:gd name="connsiteY2" fmla="*/ 779203 h 1544857"/>
              <a:gd name="connsiteX3" fmla="*/ 394807 w 759578"/>
              <a:gd name="connsiteY3" fmla="*/ 1544847 h 1544857"/>
              <a:gd name="connsiteX4" fmla="*/ 122 w 759578"/>
              <a:gd name="connsiteY4" fmla="*/ 793914 h 1544857"/>
              <a:gd name="connsiteX0" fmla="*/ 98 w 759554"/>
              <a:gd name="connsiteY0" fmla="*/ 793914 h 1544857"/>
              <a:gd name="connsiteX1" fmla="*/ 394783 w 759554"/>
              <a:gd name="connsiteY1" fmla="*/ 11 h 1544857"/>
              <a:gd name="connsiteX2" fmla="*/ 759191 w 759554"/>
              <a:gd name="connsiteY2" fmla="*/ 779203 h 1544857"/>
              <a:gd name="connsiteX3" fmla="*/ 394783 w 759554"/>
              <a:gd name="connsiteY3" fmla="*/ 1544847 h 1544857"/>
              <a:gd name="connsiteX4" fmla="*/ 98 w 759554"/>
              <a:gd name="connsiteY4" fmla="*/ 793914 h 1544857"/>
              <a:gd name="connsiteX0" fmla="*/ 122 w 759653"/>
              <a:gd name="connsiteY0" fmla="*/ 742477 h 1544958"/>
              <a:gd name="connsiteX1" fmla="*/ 394807 w 759653"/>
              <a:gd name="connsiteY1" fmla="*/ 62 h 1544958"/>
              <a:gd name="connsiteX2" fmla="*/ 759215 w 759653"/>
              <a:gd name="connsiteY2" fmla="*/ 779254 h 1544958"/>
              <a:gd name="connsiteX3" fmla="*/ 394807 w 759653"/>
              <a:gd name="connsiteY3" fmla="*/ 1544898 h 1544958"/>
              <a:gd name="connsiteX4" fmla="*/ 122 w 759653"/>
              <a:gd name="connsiteY4" fmla="*/ 742477 h 1544958"/>
              <a:gd name="connsiteX0" fmla="*/ 122 w 753607"/>
              <a:gd name="connsiteY0" fmla="*/ 742427 h 1544856"/>
              <a:gd name="connsiteX1" fmla="*/ 394807 w 753607"/>
              <a:gd name="connsiteY1" fmla="*/ 12 h 1544856"/>
              <a:gd name="connsiteX2" fmla="*/ 753160 w 753607"/>
              <a:gd name="connsiteY2" fmla="*/ 727715 h 1544856"/>
              <a:gd name="connsiteX3" fmla="*/ 394807 w 753607"/>
              <a:gd name="connsiteY3" fmla="*/ 1544848 h 1544856"/>
              <a:gd name="connsiteX4" fmla="*/ 122 w 753607"/>
              <a:gd name="connsiteY4" fmla="*/ 742427 h 1544856"/>
              <a:gd name="connsiteX0" fmla="*/ 98 w 753583"/>
              <a:gd name="connsiteY0" fmla="*/ 742427 h 1544856"/>
              <a:gd name="connsiteX1" fmla="*/ 394783 w 753583"/>
              <a:gd name="connsiteY1" fmla="*/ 12 h 1544856"/>
              <a:gd name="connsiteX2" fmla="*/ 753136 w 753583"/>
              <a:gd name="connsiteY2" fmla="*/ 727715 h 1544856"/>
              <a:gd name="connsiteX3" fmla="*/ 394783 w 753583"/>
              <a:gd name="connsiteY3" fmla="*/ 1544848 h 1544856"/>
              <a:gd name="connsiteX4" fmla="*/ 98 w 753583"/>
              <a:gd name="connsiteY4" fmla="*/ 742427 h 1544856"/>
              <a:gd name="connsiteX0" fmla="*/ 98 w 753512"/>
              <a:gd name="connsiteY0" fmla="*/ 742427 h 1544881"/>
              <a:gd name="connsiteX1" fmla="*/ 394783 w 753512"/>
              <a:gd name="connsiteY1" fmla="*/ 12 h 1544881"/>
              <a:gd name="connsiteX2" fmla="*/ 753136 w 753512"/>
              <a:gd name="connsiteY2" fmla="*/ 727715 h 1544881"/>
              <a:gd name="connsiteX3" fmla="*/ 394783 w 753512"/>
              <a:gd name="connsiteY3" fmla="*/ 1544848 h 1544881"/>
              <a:gd name="connsiteX4" fmla="*/ 98 w 753512"/>
              <a:gd name="connsiteY4" fmla="*/ 742427 h 1544881"/>
              <a:gd name="connsiteX0" fmla="*/ 66 w 753480"/>
              <a:gd name="connsiteY0" fmla="*/ 742427 h 1544882"/>
              <a:gd name="connsiteX1" fmla="*/ 394751 w 753480"/>
              <a:gd name="connsiteY1" fmla="*/ 12 h 1544882"/>
              <a:gd name="connsiteX2" fmla="*/ 753104 w 753480"/>
              <a:gd name="connsiteY2" fmla="*/ 727715 h 1544882"/>
              <a:gd name="connsiteX3" fmla="*/ 394751 w 753480"/>
              <a:gd name="connsiteY3" fmla="*/ 1544848 h 1544882"/>
              <a:gd name="connsiteX4" fmla="*/ 66 w 753480"/>
              <a:gd name="connsiteY4" fmla="*/ 742427 h 1544882"/>
              <a:gd name="connsiteX0" fmla="*/ 288 w 753702"/>
              <a:gd name="connsiteY0" fmla="*/ 742427 h 1544882"/>
              <a:gd name="connsiteX1" fmla="*/ 394973 w 753702"/>
              <a:gd name="connsiteY1" fmla="*/ 12 h 1544882"/>
              <a:gd name="connsiteX2" fmla="*/ 753326 w 753702"/>
              <a:gd name="connsiteY2" fmla="*/ 727715 h 1544882"/>
              <a:gd name="connsiteX3" fmla="*/ 394973 w 753702"/>
              <a:gd name="connsiteY3" fmla="*/ 1544848 h 1544882"/>
              <a:gd name="connsiteX4" fmla="*/ 288 w 753702"/>
              <a:gd name="connsiteY4" fmla="*/ 742427 h 1544882"/>
              <a:gd name="connsiteX0" fmla="*/ 336 w 753820"/>
              <a:gd name="connsiteY0" fmla="*/ 779335 h 1545095"/>
              <a:gd name="connsiteX1" fmla="*/ 395021 w 753820"/>
              <a:gd name="connsiteY1" fmla="*/ 142 h 1545095"/>
              <a:gd name="connsiteX2" fmla="*/ 753374 w 753820"/>
              <a:gd name="connsiteY2" fmla="*/ 727845 h 1545095"/>
              <a:gd name="connsiteX3" fmla="*/ 395021 w 753820"/>
              <a:gd name="connsiteY3" fmla="*/ 1544978 h 1545095"/>
              <a:gd name="connsiteX4" fmla="*/ 336 w 753820"/>
              <a:gd name="connsiteY4" fmla="*/ 779335 h 1545095"/>
              <a:gd name="connsiteX0" fmla="*/ 77 w 753562"/>
              <a:gd name="connsiteY0" fmla="*/ 779335 h 1545079"/>
              <a:gd name="connsiteX1" fmla="*/ 394762 w 753562"/>
              <a:gd name="connsiteY1" fmla="*/ 142 h 1545079"/>
              <a:gd name="connsiteX2" fmla="*/ 753115 w 753562"/>
              <a:gd name="connsiteY2" fmla="*/ 727845 h 1545079"/>
              <a:gd name="connsiteX3" fmla="*/ 394762 w 753562"/>
              <a:gd name="connsiteY3" fmla="*/ 1544978 h 1545079"/>
              <a:gd name="connsiteX4" fmla="*/ 77 w 753562"/>
              <a:gd name="connsiteY4" fmla="*/ 779335 h 1545079"/>
              <a:gd name="connsiteX0" fmla="*/ 77 w 753562"/>
              <a:gd name="connsiteY0" fmla="*/ 779196 h 1544842"/>
              <a:gd name="connsiteX1" fmla="*/ 394762 w 753562"/>
              <a:gd name="connsiteY1" fmla="*/ 3 h 1544842"/>
              <a:gd name="connsiteX2" fmla="*/ 753115 w 753562"/>
              <a:gd name="connsiteY2" fmla="*/ 771839 h 1544842"/>
              <a:gd name="connsiteX3" fmla="*/ 394762 w 753562"/>
              <a:gd name="connsiteY3" fmla="*/ 1544839 h 1544842"/>
              <a:gd name="connsiteX4" fmla="*/ 77 w 753562"/>
              <a:gd name="connsiteY4" fmla="*/ 779196 h 1544842"/>
              <a:gd name="connsiteX0" fmla="*/ 88 w 711172"/>
              <a:gd name="connsiteY0" fmla="*/ 786558 h 1544854"/>
              <a:gd name="connsiteX1" fmla="*/ 352385 w 711172"/>
              <a:gd name="connsiteY1" fmla="*/ 10 h 1544854"/>
              <a:gd name="connsiteX2" fmla="*/ 710738 w 711172"/>
              <a:gd name="connsiteY2" fmla="*/ 771846 h 1544854"/>
              <a:gd name="connsiteX3" fmla="*/ 352385 w 711172"/>
              <a:gd name="connsiteY3" fmla="*/ 1544846 h 1544854"/>
              <a:gd name="connsiteX4" fmla="*/ 88 w 711172"/>
              <a:gd name="connsiteY4" fmla="*/ 786558 h 1544854"/>
              <a:gd name="connsiteX0" fmla="*/ 88 w 711173"/>
              <a:gd name="connsiteY0" fmla="*/ 749790 h 1544876"/>
              <a:gd name="connsiteX1" fmla="*/ 352385 w 711173"/>
              <a:gd name="connsiteY1" fmla="*/ 19 h 1544876"/>
              <a:gd name="connsiteX2" fmla="*/ 710738 w 711173"/>
              <a:gd name="connsiteY2" fmla="*/ 771855 h 1544876"/>
              <a:gd name="connsiteX3" fmla="*/ 352385 w 711173"/>
              <a:gd name="connsiteY3" fmla="*/ 1544855 h 1544876"/>
              <a:gd name="connsiteX4" fmla="*/ 88 w 711173"/>
              <a:gd name="connsiteY4" fmla="*/ 749790 h 1544876"/>
              <a:gd name="connsiteX0" fmla="*/ 88 w 711173"/>
              <a:gd name="connsiteY0" fmla="*/ 749943 h 1545029"/>
              <a:gd name="connsiteX1" fmla="*/ 352385 w 711173"/>
              <a:gd name="connsiteY1" fmla="*/ 172 h 1545029"/>
              <a:gd name="connsiteX2" fmla="*/ 710738 w 711173"/>
              <a:gd name="connsiteY2" fmla="*/ 772008 h 1545029"/>
              <a:gd name="connsiteX3" fmla="*/ 352385 w 711173"/>
              <a:gd name="connsiteY3" fmla="*/ 1545008 h 1545029"/>
              <a:gd name="connsiteX4" fmla="*/ 88 w 711173"/>
              <a:gd name="connsiteY4" fmla="*/ 749943 h 1545029"/>
              <a:gd name="connsiteX0" fmla="*/ 88 w 711173"/>
              <a:gd name="connsiteY0" fmla="*/ 749791 h 1544877"/>
              <a:gd name="connsiteX1" fmla="*/ 352385 w 711173"/>
              <a:gd name="connsiteY1" fmla="*/ 20 h 1544877"/>
              <a:gd name="connsiteX2" fmla="*/ 710738 w 711173"/>
              <a:gd name="connsiteY2" fmla="*/ 771856 h 1544877"/>
              <a:gd name="connsiteX3" fmla="*/ 352385 w 711173"/>
              <a:gd name="connsiteY3" fmla="*/ 1544856 h 1544877"/>
              <a:gd name="connsiteX4" fmla="*/ 88 w 711173"/>
              <a:gd name="connsiteY4" fmla="*/ 749791 h 1544877"/>
              <a:gd name="connsiteX0" fmla="*/ 75 w 711100"/>
              <a:gd name="connsiteY0" fmla="*/ 749791 h 1544877"/>
              <a:gd name="connsiteX1" fmla="*/ 352372 w 711100"/>
              <a:gd name="connsiteY1" fmla="*/ 20 h 1544877"/>
              <a:gd name="connsiteX2" fmla="*/ 710725 w 711100"/>
              <a:gd name="connsiteY2" fmla="*/ 771856 h 1544877"/>
              <a:gd name="connsiteX3" fmla="*/ 352372 w 711100"/>
              <a:gd name="connsiteY3" fmla="*/ 1544856 h 1544877"/>
              <a:gd name="connsiteX4" fmla="*/ 75 w 711100"/>
              <a:gd name="connsiteY4" fmla="*/ 749791 h 1544877"/>
              <a:gd name="connsiteX0" fmla="*/ 405 w 711430"/>
              <a:gd name="connsiteY0" fmla="*/ 749796 h 1544882"/>
              <a:gd name="connsiteX1" fmla="*/ 352702 w 711430"/>
              <a:gd name="connsiteY1" fmla="*/ 25 h 1544882"/>
              <a:gd name="connsiteX2" fmla="*/ 711055 w 711430"/>
              <a:gd name="connsiteY2" fmla="*/ 771861 h 1544882"/>
              <a:gd name="connsiteX3" fmla="*/ 352702 w 711430"/>
              <a:gd name="connsiteY3" fmla="*/ 1544861 h 1544882"/>
              <a:gd name="connsiteX4" fmla="*/ 405 w 711430"/>
              <a:gd name="connsiteY4" fmla="*/ 749796 h 1544882"/>
              <a:gd name="connsiteX0" fmla="*/ 405 w 711430"/>
              <a:gd name="connsiteY0" fmla="*/ 749773 h 1544859"/>
              <a:gd name="connsiteX1" fmla="*/ 352702 w 711430"/>
              <a:gd name="connsiteY1" fmla="*/ 2 h 1544859"/>
              <a:gd name="connsiteX2" fmla="*/ 711055 w 711430"/>
              <a:gd name="connsiteY2" fmla="*/ 771838 h 1544859"/>
              <a:gd name="connsiteX3" fmla="*/ 352702 w 711430"/>
              <a:gd name="connsiteY3" fmla="*/ 1544838 h 1544859"/>
              <a:gd name="connsiteX4" fmla="*/ 405 w 711430"/>
              <a:gd name="connsiteY4" fmla="*/ 749773 h 1544859"/>
              <a:gd name="connsiteX0" fmla="*/ 8 w 711033"/>
              <a:gd name="connsiteY0" fmla="*/ 749773 h 1544859"/>
              <a:gd name="connsiteX1" fmla="*/ 352305 w 711033"/>
              <a:gd name="connsiteY1" fmla="*/ 2 h 1544859"/>
              <a:gd name="connsiteX2" fmla="*/ 710658 w 711033"/>
              <a:gd name="connsiteY2" fmla="*/ 771838 h 1544859"/>
              <a:gd name="connsiteX3" fmla="*/ 352305 w 711033"/>
              <a:gd name="connsiteY3" fmla="*/ 1544838 h 1544859"/>
              <a:gd name="connsiteX4" fmla="*/ 8 w 711033"/>
              <a:gd name="connsiteY4" fmla="*/ 749773 h 1544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033" h="1544859">
                <a:moveTo>
                  <a:pt x="8" y="749773"/>
                </a:moveTo>
                <a:cubicBezTo>
                  <a:pt x="1667" y="341468"/>
                  <a:pt x="294878" y="793"/>
                  <a:pt x="352305" y="2"/>
                </a:cubicBezTo>
                <a:cubicBezTo>
                  <a:pt x="409732" y="-789"/>
                  <a:pt x="706611" y="416230"/>
                  <a:pt x="710658" y="771838"/>
                </a:cubicBezTo>
                <a:cubicBezTo>
                  <a:pt x="722975" y="1081703"/>
                  <a:pt x="428359" y="1548516"/>
                  <a:pt x="352305" y="1544838"/>
                </a:cubicBezTo>
                <a:cubicBezTo>
                  <a:pt x="276251" y="1541160"/>
                  <a:pt x="-1651" y="1158078"/>
                  <a:pt x="8" y="74977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prstDash val="sys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6" name="TextBox 6">
            <a:extLst>
              <a:ext uri="{FF2B5EF4-FFF2-40B4-BE49-F238E27FC236}">
                <a16:creationId xmlns:a16="http://schemas.microsoft.com/office/drawing/2014/main" id="{79CE60E9-4FD5-4244-88E3-27051B7ECA30}"/>
              </a:ext>
            </a:extLst>
          </p:cNvPr>
          <p:cNvSpPr txBox="1"/>
          <p:nvPr/>
        </p:nvSpPr>
        <p:spPr>
          <a:xfrm>
            <a:off x="8091516" y="11208246"/>
            <a:ext cx="648000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dirty="0"/>
              <a:t>1,729</a:t>
            </a:r>
          </a:p>
        </p:txBody>
      </p:sp>
      <p:sp>
        <p:nvSpPr>
          <p:cNvPr id="137" name="TextBox 7">
            <a:extLst>
              <a:ext uri="{FF2B5EF4-FFF2-40B4-BE49-F238E27FC236}">
                <a16:creationId xmlns:a16="http://schemas.microsoft.com/office/drawing/2014/main" id="{64FA88B0-9ADF-8447-81B4-8CFEA70B4FBB}"/>
              </a:ext>
            </a:extLst>
          </p:cNvPr>
          <p:cNvSpPr txBox="1"/>
          <p:nvPr/>
        </p:nvSpPr>
        <p:spPr>
          <a:xfrm>
            <a:off x="7425000" y="11208246"/>
            <a:ext cx="648000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dirty="0"/>
              <a:t>1,627</a:t>
            </a:r>
          </a:p>
        </p:txBody>
      </p:sp>
      <p:sp>
        <p:nvSpPr>
          <p:cNvPr id="138" name="TextBox 8">
            <a:extLst>
              <a:ext uri="{FF2B5EF4-FFF2-40B4-BE49-F238E27FC236}">
                <a16:creationId xmlns:a16="http://schemas.microsoft.com/office/drawing/2014/main" id="{9A807E41-7FB9-084C-91E7-12FDA2BFA43C}"/>
              </a:ext>
            </a:extLst>
          </p:cNvPr>
          <p:cNvSpPr txBox="1"/>
          <p:nvPr/>
        </p:nvSpPr>
        <p:spPr>
          <a:xfrm>
            <a:off x="8826655" y="11208246"/>
            <a:ext cx="648000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dirty="0"/>
              <a:t>8,986</a:t>
            </a:r>
          </a:p>
        </p:txBody>
      </p:sp>
      <p:sp>
        <p:nvSpPr>
          <p:cNvPr id="143" name="TextBox 6">
            <a:extLst>
              <a:ext uri="{FF2B5EF4-FFF2-40B4-BE49-F238E27FC236}">
                <a16:creationId xmlns:a16="http://schemas.microsoft.com/office/drawing/2014/main" id="{5E729A25-3EFC-3A4E-A50A-F210924713E2}"/>
              </a:ext>
            </a:extLst>
          </p:cNvPr>
          <p:cNvSpPr txBox="1"/>
          <p:nvPr/>
        </p:nvSpPr>
        <p:spPr>
          <a:xfrm>
            <a:off x="2465654" y="11187599"/>
            <a:ext cx="648000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dirty="0"/>
              <a:t>255</a:t>
            </a:r>
          </a:p>
        </p:txBody>
      </p:sp>
      <p:sp>
        <p:nvSpPr>
          <p:cNvPr id="144" name="TextBox 7">
            <a:extLst>
              <a:ext uri="{FF2B5EF4-FFF2-40B4-BE49-F238E27FC236}">
                <a16:creationId xmlns:a16="http://schemas.microsoft.com/office/drawing/2014/main" id="{2DAEF0CF-07AB-644D-B758-19B672854175}"/>
              </a:ext>
            </a:extLst>
          </p:cNvPr>
          <p:cNvSpPr txBox="1"/>
          <p:nvPr/>
        </p:nvSpPr>
        <p:spPr>
          <a:xfrm>
            <a:off x="1778692" y="11187599"/>
            <a:ext cx="648000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dirty="0"/>
              <a:t>2,070</a:t>
            </a:r>
          </a:p>
        </p:txBody>
      </p:sp>
      <p:sp>
        <p:nvSpPr>
          <p:cNvPr id="145" name="TextBox 8">
            <a:extLst>
              <a:ext uri="{FF2B5EF4-FFF2-40B4-BE49-F238E27FC236}">
                <a16:creationId xmlns:a16="http://schemas.microsoft.com/office/drawing/2014/main" id="{695F9CD7-8FE9-4F4C-9744-9AE8CC392250}"/>
              </a:ext>
            </a:extLst>
          </p:cNvPr>
          <p:cNvSpPr txBox="1"/>
          <p:nvPr/>
        </p:nvSpPr>
        <p:spPr>
          <a:xfrm>
            <a:off x="3113651" y="11187599"/>
            <a:ext cx="74551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dirty="0"/>
              <a:t>12,995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A15C4485-3909-C547-A013-A8E366573D6F}"/>
              </a:ext>
            </a:extLst>
          </p:cNvPr>
          <p:cNvSpPr/>
          <p:nvPr/>
        </p:nvSpPr>
        <p:spPr>
          <a:xfrm>
            <a:off x="10549048" y="12537650"/>
            <a:ext cx="1402909" cy="1402910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654806B0-FD91-4B43-880C-E973F219EAA8}"/>
              </a:ext>
            </a:extLst>
          </p:cNvPr>
          <p:cNvSpPr/>
          <p:nvPr/>
        </p:nvSpPr>
        <p:spPr>
          <a:xfrm>
            <a:off x="11298319" y="12537650"/>
            <a:ext cx="1402909" cy="140291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9" name="Oval 24">
            <a:extLst>
              <a:ext uri="{FF2B5EF4-FFF2-40B4-BE49-F238E27FC236}">
                <a16:creationId xmlns:a16="http://schemas.microsoft.com/office/drawing/2014/main" id="{D0077C65-5F8F-8242-8A07-44B1243F3881}"/>
              </a:ext>
            </a:extLst>
          </p:cNvPr>
          <p:cNvSpPr/>
          <p:nvPr/>
        </p:nvSpPr>
        <p:spPr>
          <a:xfrm>
            <a:off x="11291042" y="12650939"/>
            <a:ext cx="666939" cy="1192940"/>
          </a:xfrm>
          <a:custGeom>
            <a:avLst/>
            <a:gdLst>
              <a:gd name="connsiteX0" fmla="*/ 0 w 647536"/>
              <a:gd name="connsiteY0" fmla="*/ 772418 h 1544836"/>
              <a:gd name="connsiteX1" fmla="*/ 323768 w 647536"/>
              <a:gd name="connsiteY1" fmla="*/ 0 h 1544836"/>
              <a:gd name="connsiteX2" fmla="*/ 647536 w 647536"/>
              <a:gd name="connsiteY2" fmla="*/ 772418 h 1544836"/>
              <a:gd name="connsiteX3" fmla="*/ 323768 w 647536"/>
              <a:gd name="connsiteY3" fmla="*/ 1544836 h 1544836"/>
              <a:gd name="connsiteX4" fmla="*/ 0 w 647536"/>
              <a:gd name="connsiteY4" fmla="*/ 772418 h 1544836"/>
              <a:gd name="connsiteX0" fmla="*/ 0 w 586576"/>
              <a:gd name="connsiteY0" fmla="*/ 785975 h 1544857"/>
              <a:gd name="connsiteX1" fmla="*/ 262808 w 586576"/>
              <a:gd name="connsiteY1" fmla="*/ 10 h 1544857"/>
              <a:gd name="connsiteX2" fmla="*/ 586576 w 586576"/>
              <a:gd name="connsiteY2" fmla="*/ 772428 h 1544857"/>
              <a:gd name="connsiteX3" fmla="*/ 262808 w 586576"/>
              <a:gd name="connsiteY3" fmla="*/ 1544846 h 1544857"/>
              <a:gd name="connsiteX4" fmla="*/ 0 w 586576"/>
              <a:gd name="connsiteY4" fmla="*/ 785975 h 1544857"/>
              <a:gd name="connsiteX0" fmla="*/ 0 w 654309"/>
              <a:gd name="connsiteY0" fmla="*/ 772419 h 1544836"/>
              <a:gd name="connsiteX1" fmla="*/ 330541 w 654309"/>
              <a:gd name="connsiteY1" fmla="*/ 0 h 1544836"/>
              <a:gd name="connsiteX2" fmla="*/ 654309 w 654309"/>
              <a:gd name="connsiteY2" fmla="*/ 772418 h 1544836"/>
              <a:gd name="connsiteX3" fmla="*/ 330541 w 654309"/>
              <a:gd name="connsiteY3" fmla="*/ 1544836 h 1544836"/>
              <a:gd name="connsiteX4" fmla="*/ 0 w 654309"/>
              <a:gd name="connsiteY4" fmla="*/ 772419 h 1544836"/>
              <a:gd name="connsiteX0" fmla="*/ 15559 w 669868"/>
              <a:gd name="connsiteY0" fmla="*/ 772419 h 1544836"/>
              <a:gd name="connsiteX1" fmla="*/ 346100 w 669868"/>
              <a:gd name="connsiteY1" fmla="*/ 0 h 1544836"/>
              <a:gd name="connsiteX2" fmla="*/ 669868 w 669868"/>
              <a:gd name="connsiteY2" fmla="*/ 772418 h 1544836"/>
              <a:gd name="connsiteX3" fmla="*/ 346100 w 669868"/>
              <a:gd name="connsiteY3" fmla="*/ 1544836 h 1544836"/>
              <a:gd name="connsiteX4" fmla="*/ 15559 w 669868"/>
              <a:gd name="connsiteY4" fmla="*/ 772419 h 1544836"/>
              <a:gd name="connsiteX0" fmla="*/ 0 w 654309"/>
              <a:gd name="connsiteY0" fmla="*/ 772419 h 1544836"/>
              <a:gd name="connsiteX1" fmla="*/ 330541 w 654309"/>
              <a:gd name="connsiteY1" fmla="*/ 0 h 1544836"/>
              <a:gd name="connsiteX2" fmla="*/ 654309 w 654309"/>
              <a:gd name="connsiteY2" fmla="*/ 772418 h 1544836"/>
              <a:gd name="connsiteX3" fmla="*/ 330541 w 654309"/>
              <a:gd name="connsiteY3" fmla="*/ 1544836 h 1544836"/>
              <a:gd name="connsiteX4" fmla="*/ 0 w 654309"/>
              <a:gd name="connsiteY4" fmla="*/ 772419 h 1544836"/>
              <a:gd name="connsiteX0" fmla="*/ 0 w 654309"/>
              <a:gd name="connsiteY0" fmla="*/ 772419 h 1544836"/>
              <a:gd name="connsiteX1" fmla="*/ 330541 w 654309"/>
              <a:gd name="connsiteY1" fmla="*/ 0 h 1544836"/>
              <a:gd name="connsiteX2" fmla="*/ 654309 w 654309"/>
              <a:gd name="connsiteY2" fmla="*/ 772418 h 1544836"/>
              <a:gd name="connsiteX3" fmla="*/ 330541 w 654309"/>
              <a:gd name="connsiteY3" fmla="*/ 1544836 h 1544836"/>
              <a:gd name="connsiteX4" fmla="*/ 0 w 654309"/>
              <a:gd name="connsiteY4" fmla="*/ 772419 h 1544836"/>
              <a:gd name="connsiteX0" fmla="*/ 0 w 655546"/>
              <a:gd name="connsiteY0" fmla="*/ 772419 h 1544836"/>
              <a:gd name="connsiteX1" fmla="*/ 330541 w 655546"/>
              <a:gd name="connsiteY1" fmla="*/ 0 h 1544836"/>
              <a:gd name="connsiteX2" fmla="*/ 654309 w 655546"/>
              <a:gd name="connsiteY2" fmla="*/ 772418 h 1544836"/>
              <a:gd name="connsiteX3" fmla="*/ 330541 w 655546"/>
              <a:gd name="connsiteY3" fmla="*/ 1544836 h 1544836"/>
              <a:gd name="connsiteX4" fmla="*/ 0 w 655546"/>
              <a:gd name="connsiteY4" fmla="*/ 772419 h 1544836"/>
              <a:gd name="connsiteX0" fmla="*/ 0 w 696039"/>
              <a:gd name="connsiteY0" fmla="*/ 772420 h 1544838"/>
              <a:gd name="connsiteX1" fmla="*/ 330541 w 696039"/>
              <a:gd name="connsiteY1" fmla="*/ 1 h 1544838"/>
              <a:gd name="connsiteX2" fmla="*/ 694949 w 696039"/>
              <a:gd name="connsiteY2" fmla="*/ 779193 h 1544838"/>
              <a:gd name="connsiteX3" fmla="*/ 330541 w 696039"/>
              <a:gd name="connsiteY3" fmla="*/ 1544837 h 1544838"/>
              <a:gd name="connsiteX4" fmla="*/ 0 w 696039"/>
              <a:gd name="connsiteY4" fmla="*/ 772420 h 1544838"/>
              <a:gd name="connsiteX0" fmla="*/ 0 w 694949"/>
              <a:gd name="connsiteY0" fmla="*/ 772420 h 1544838"/>
              <a:gd name="connsiteX1" fmla="*/ 330541 w 694949"/>
              <a:gd name="connsiteY1" fmla="*/ 1 h 1544838"/>
              <a:gd name="connsiteX2" fmla="*/ 694949 w 694949"/>
              <a:gd name="connsiteY2" fmla="*/ 779193 h 1544838"/>
              <a:gd name="connsiteX3" fmla="*/ 330541 w 694949"/>
              <a:gd name="connsiteY3" fmla="*/ 1544837 h 1544838"/>
              <a:gd name="connsiteX4" fmla="*/ 0 w 694949"/>
              <a:gd name="connsiteY4" fmla="*/ 772420 h 1544838"/>
              <a:gd name="connsiteX0" fmla="*/ 0 w 696039"/>
              <a:gd name="connsiteY0" fmla="*/ 772420 h 1544838"/>
              <a:gd name="connsiteX1" fmla="*/ 330541 w 696039"/>
              <a:gd name="connsiteY1" fmla="*/ 1 h 1544838"/>
              <a:gd name="connsiteX2" fmla="*/ 694949 w 696039"/>
              <a:gd name="connsiteY2" fmla="*/ 779193 h 1544838"/>
              <a:gd name="connsiteX3" fmla="*/ 330541 w 696039"/>
              <a:gd name="connsiteY3" fmla="*/ 1544837 h 1544838"/>
              <a:gd name="connsiteX4" fmla="*/ 0 w 696039"/>
              <a:gd name="connsiteY4" fmla="*/ 772420 h 1544838"/>
              <a:gd name="connsiteX0" fmla="*/ 0 w 729928"/>
              <a:gd name="connsiteY0" fmla="*/ 779192 h 1544836"/>
              <a:gd name="connsiteX1" fmla="*/ 364408 w 729928"/>
              <a:gd name="connsiteY1" fmla="*/ 0 h 1544836"/>
              <a:gd name="connsiteX2" fmla="*/ 728816 w 729928"/>
              <a:gd name="connsiteY2" fmla="*/ 779192 h 1544836"/>
              <a:gd name="connsiteX3" fmla="*/ 364408 w 729928"/>
              <a:gd name="connsiteY3" fmla="*/ 1544836 h 1544836"/>
              <a:gd name="connsiteX4" fmla="*/ 0 w 729928"/>
              <a:gd name="connsiteY4" fmla="*/ 779192 h 1544836"/>
              <a:gd name="connsiteX0" fmla="*/ 1897 w 731825"/>
              <a:gd name="connsiteY0" fmla="*/ 779192 h 1544836"/>
              <a:gd name="connsiteX1" fmla="*/ 366305 w 731825"/>
              <a:gd name="connsiteY1" fmla="*/ 0 h 1544836"/>
              <a:gd name="connsiteX2" fmla="*/ 730713 w 731825"/>
              <a:gd name="connsiteY2" fmla="*/ 779192 h 1544836"/>
              <a:gd name="connsiteX3" fmla="*/ 366305 w 731825"/>
              <a:gd name="connsiteY3" fmla="*/ 1544836 h 1544836"/>
              <a:gd name="connsiteX4" fmla="*/ 1897 w 731825"/>
              <a:gd name="connsiteY4" fmla="*/ 779192 h 1544836"/>
              <a:gd name="connsiteX0" fmla="*/ 1 w 729929"/>
              <a:gd name="connsiteY0" fmla="*/ 779192 h 1544836"/>
              <a:gd name="connsiteX1" fmla="*/ 364409 w 729929"/>
              <a:gd name="connsiteY1" fmla="*/ 0 h 1544836"/>
              <a:gd name="connsiteX2" fmla="*/ 728817 w 729929"/>
              <a:gd name="connsiteY2" fmla="*/ 779192 h 1544836"/>
              <a:gd name="connsiteX3" fmla="*/ 364409 w 729929"/>
              <a:gd name="connsiteY3" fmla="*/ 1544836 h 1544836"/>
              <a:gd name="connsiteX4" fmla="*/ 1 w 729929"/>
              <a:gd name="connsiteY4" fmla="*/ 779192 h 1544836"/>
              <a:gd name="connsiteX0" fmla="*/ 1 w 729929"/>
              <a:gd name="connsiteY0" fmla="*/ 793617 h 1559261"/>
              <a:gd name="connsiteX1" fmla="*/ 364409 w 729929"/>
              <a:gd name="connsiteY1" fmla="*/ 14425 h 1559261"/>
              <a:gd name="connsiteX2" fmla="*/ 728817 w 729929"/>
              <a:gd name="connsiteY2" fmla="*/ 793617 h 1559261"/>
              <a:gd name="connsiteX3" fmla="*/ 364409 w 729929"/>
              <a:gd name="connsiteY3" fmla="*/ 1559261 h 1559261"/>
              <a:gd name="connsiteX4" fmla="*/ 1 w 729929"/>
              <a:gd name="connsiteY4" fmla="*/ 793617 h 1559261"/>
              <a:gd name="connsiteX0" fmla="*/ 1 w 729929"/>
              <a:gd name="connsiteY0" fmla="*/ 779256 h 1544900"/>
              <a:gd name="connsiteX1" fmla="*/ 364409 w 729929"/>
              <a:gd name="connsiteY1" fmla="*/ 64 h 1544900"/>
              <a:gd name="connsiteX2" fmla="*/ 728817 w 729929"/>
              <a:gd name="connsiteY2" fmla="*/ 779256 h 1544900"/>
              <a:gd name="connsiteX3" fmla="*/ 364409 w 729929"/>
              <a:gd name="connsiteY3" fmla="*/ 1544900 h 1544900"/>
              <a:gd name="connsiteX4" fmla="*/ 1 w 729929"/>
              <a:gd name="connsiteY4" fmla="*/ 779256 h 1544900"/>
              <a:gd name="connsiteX0" fmla="*/ 1 w 729680"/>
              <a:gd name="connsiteY0" fmla="*/ 779256 h 1545152"/>
              <a:gd name="connsiteX1" fmla="*/ 364409 w 729680"/>
              <a:gd name="connsiteY1" fmla="*/ 64 h 1545152"/>
              <a:gd name="connsiteX2" fmla="*/ 728817 w 729680"/>
              <a:gd name="connsiteY2" fmla="*/ 779256 h 1545152"/>
              <a:gd name="connsiteX3" fmla="*/ 364409 w 729680"/>
              <a:gd name="connsiteY3" fmla="*/ 1544900 h 1545152"/>
              <a:gd name="connsiteX4" fmla="*/ 1 w 729680"/>
              <a:gd name="connsiteY4" fmla="*/ 779256 h 1545152"/>
              <a:gd name="connsiteX0" fmla="*/ 1 w 733057"/>
              <a:gd name="connsiteY0" fmla="*/ 779256 h 1545152"/>
              <a:gd name="connsiteX1" fmla="*/ 364409 w 733057"/>
              <a:gd name="connsiteY1" fmla="*/ 64 h 1545152"/>
              <a:gd name="connsiteX2" fmla="*/ 728817 w 733057"/>
              <a:gd name="connsiteY2" fmla="*/ 779256 h 1545152"/>
              <a:gd name="connsiteX3" fmla="*/ 364409 w 733057"/>
              <a:gd name="connsiteY3" fmla="*/ 1544900 h 1545152"/>
              <a:gd name="connsiteX4" fmla="*/ 1 w 733057"/>
              <a:gd name="connsiteY4" fmla="*/ 779256 h 1545152"/>
              <a:gd name="connsiteX0" fmla="*/ 1 w 736663"/>
              <a:gd name="connsiteY0" fmla="*/ 779256 h 1545155"/>
              <a:gd name="connsiteX1" fmla="*/ 364409 w 736663"/>
              <a:gd name="connsiteY1" fmla="*/ 64 h 1545155"/>
              <a:gd name="connsiteX2" fmla="*/ 728817 w 736663"/>
              <a:gd name="connsiteY2" fmla="*/ 779256 h 1545155"/>
              <a:gd name="connsiteX3" fmla="*/ 364409 w 736663"/>
              <a:gd name="connsiteY3" fmla="*/ 1544900 h 1545155"/>
              <a:gd name="connsiteX4" fmla="*/ 1 w 736663"/>
              <a:gd name="connsiteY4" fmla="*/ 779256 h 1545155"/>
              <a:gd name="connsiteX0" fmla="*/ 2295 w 738957"/>
              <a:gd name="connsiteY0" fmla="*/ 779254 h 1545153"/>
              <a:gd name="connsiteX1" fmla="*/ 366703 w 738957"/>
              <a:gd name="connsiteY1" fmla="*/ 62 h 1545153"/>
              <a:gd name="connsiteX2" fmla="*/ 731111 w 738957"/>
              <a:gd name="connsiteY2" fmla="*/ 779254 h 1545153"/>
              <a:gd name="connsiteX3" fmla="*/ 366703 w 738957"/>
              <a:gd name="connsiteY3" fmla="*/ 1544898 h 1545153"/>
              <a:gd name="connsiteX4" fmla="*/ 2295 w 738957"/>
              <a:gd name="connsiteY4" fmla="*/ 779254 h 1545153"/>
              <a:gd name="connsiteX0" fmla="*/ 864 w 737526"/>
              <a:gd name="connsiteY0" fmla="*/ 779249 h 1545148"/>
              <a:gd name="connsiteX1" fmla="*/ 365272 w 737526"/>
              <a:gd name="connsiteY1" fmla="*/ 57 h 1545148"/>
              <a:gd name="connsiteX2" fmla="*/ 729680 w 737526"/>
              <a:gd name="connsiteY2" fmla="*/ 779249 h 1545148"/>
              <a:gd name="connsiteX3" fmla="*/ 365272 w 737526"/>
              <a:gd name="connsiteY3" fmla="*/ 1544893 h 1545148"/>
              <a:gd name="connsiteX4" fmla="*/ 864 w 737526"/>
              <a:gd name="connsiteY4" fmla="*/ 779249 h 1545148"/>
              <a:gd name="connsiteX0" fmla="*/ 405 w 737067"/>
              <a:gd name="connsiteY0" fmla="*/ 779248 h 1545147"/>
              <a:gd name="connsiteX1" fmla="*/ 364813 w 737067"/>
              <a:gd name="connsiteY1" fmla="*/ 56 h 1545147"/>
              <a:gd name="connsiteX2" fmla="*/ 729221 w 737067"/>
              <a:gd name="connsiteY2" fmla="*/ 779248 h 1545147"/>
              <a:gd name="connsiteX3" fmla="*/ 364813 w 737067"/>
              <a:gd name="connsiteY3" fmla="*/ 1544892 h 1545147"/>
              <a:gd name="connsiteX4" fmla="*/ 405 w 737067"/>
              <a:gd name="connsiteY4" fmla="*/ 779248 h 1545147"/>
              <a:gd name="connsiteX0" fmla="*/ 103 w 736765"/>
              <a:gd name="connsiteY0" fmla="*/ 779241 h 1545140"/>
              <a:gd name="connsiteX1" fmla="*/ 364511 w 736765"/>
              <a:gd name="connsiteY1" fmla="*/ 49 h 1545140"/>
              <a:gd name="connsiteX2" fmla="*/ 728919 w 736765"/>
              <a:gd name="connsiteY2" fmla="*/ 779241 h 1545140"/>
              <a:gd name="connsiteX3" fmla="*/ 364511 w 736765"/>
              <a:gd name="connsiteY3" fmla="*/ 1544885 h 1545140"/>
              <a:gd name="connsiteX4" fmla="*/ 103 w 736765"/>
              <a:gd name="connsiteY4" fmla="*/ 779241 h 1545140"/>
              <a:gd name="connsiteX0" fmla="*/ 104 w 736766"/>
              <a:gd name="connsiteY0" fmla="*/ 779262 h 1545161"/>
              <a:gd name="connsiteX1" fmla="*/ 364512 w 736766"/>
              <a:gd name="connsiteY1" fmla="*/ 70 h 1545161"/>
              <a:gd name="connsiteX2" fmla="*/ 728920 w 736766"/>
              <a:gd name="connsiteY2" fmla="*/ 779262 h 1545161"/>
              <a:gd name="connsiteX3" fmla="*/ 364512 w 736766"/>
              <a:gd name="connsiteY3" fmla="*/ 1544906 h 1545161"/>
              <a:gd name="connsiteX4" fmla="*/ 104 w 736766"/>
              <a:gd name="connsiteY4" fmla="*/ 779262 h 1545161"/>
              <a:gd name="connsiteX0" fmla="*/ 104 w 736766"/>
              <a:gd name="connsiteY0" fmla="*/ 779262 h 1545161"/>
              <a:gd name="connsiteX1" fmla="*/ 364512 w 736766"/>
              <a:gd name="connsiteY1" fmla="*/ 70 h 1545161"/>
              <a:gd name="connsiteX2" fmla="*/ 728920 w 736766"/>
              <a:gd name="connsiteY2" fmla="*/ 779262 h 1545161"/>
              <a:gd name="connsiteX3" fmla="*/ 364512 w 736766"/>
              <a:gd name="connsiteY3" fmla="*/ 1544906 h 1545161"/>
              <a:gd name="connsiteX4" fmla="*/ 104 w 736766"/>
              <a:gd name="connsiteY4" fmla="*/ 779262 h 1545161"/>
              <a:gd name="connsiteX0" fmla="*/ 104 w 729249"/>
              <a:gd name="connsiteY0" fmla="*/ 779262 h 1545192"/>
              <a:gd name="connsiteX1" fmla="*/ 364512 w 729249"/>
              <a:gd name="connsiteY1" fmla="*/ 70 h 1545192"/>
              <a:gd name="connsiteX2" fmla="*/ 728920 w 729249"/>
              <a:gd name="connsiteY2" fmla="*/ 779262 h 1545192"/>
              <a:gd name="connsiteX3" fmla="*/ 364512 w 729249"/>
              <a:gd name="connsiteY3" fmla="*/ 1544906 h 1545192"/>
              <a:gd name="connsiteX4" fmla="*/ 104 w 729249"/>
              <a:gd name="connsiteY4" fmla="*/ 779262 h 1545192"/>
              <a:gd name="connsiteX0" fmla="*/ 103 w 729248"/>
              <a:gd name="connsiteY0" fmla="*/ 779299 h 1545229"/>
              <a:gd name="connsiteX1" fmla="*/ 364511 w 729248"/>
              <a:gd name="connsiteY1" fmla="*/ 107 h 1545229"/>
              <a:gd name="connsiteX2" fmla="*/ 728919 w 729248"/>
              <a:gd name="connsiteY2" fmla="*/ 779299 h 1545229"/>
              <a:gd name="connsiteX3" fmla="*/ 364511 w 729248"/>
              <a:gd name="connsiteY3" fmla="*/ 1544943 h 1545229"/>
              <a:gd name="connsiteX4" fmla="*/ 103 w 729248"/>
              <a:gd name="connsiteY4" fmla="*/ 779299 h 1545229"/>
              <a:gd name="connsiteX0" fmla="*/ 122 w 759653"/>
              <a:gd name="connsiteY0" fmla="*/ 793914 h 1544857"/>
              <a:gd name="connsiteX1" fmla="*/ 394807 w 759653"/>
              <a:gd name="connsiteY1" fmla="*/ 11 h 1544857"/>
              <a:gd name="connsiteX2" fmla="*/ 759215 w 759653"/>
              <a:gd name="connsiteY2" fmla="*/ 779203 h 1544857"/>
              <a:gd name="connsiteX3" fmla="*/ 394807 w 759653"/>
              <a:gd name="connsiteY3" fmla="*/ 1544847 h 1544857"/>
              <a:gd name="connsiteX4" fmla="*/ 122 w 759653"/>
              <a:gd name="connsiteY4" fmla="*/ 793914 h 1544857"/>
              <a:gd name="connsiteX0" fmla="*/ 122 w 759578"/>
              <a:gd name="connsiteY0" fmla="*/ 793914 h 1544857"/>
              <a:gd name="connsiteX1" fmla="*/ 394807 w 759578"/>
              <a:gd name="connsiteY1" fmla="*/ 11 h 1544857"/>
              <a:gd name="connsiteX2" fmla="*/ 759215 w 759578"/>
              <a:gd name="connsiteY2" fmla="*/ 779203 h 1544857"/>
              <a:gd name="connsiteX3" fmla="*/ 394807 w 759578"/>
              <a:gd name="connsiteY3" fmla="*/ 1544847 h 1544857"/>
              <a:gd name="connsiteX4" fmla="*/ 122 w 759578"/>
              <a:gd name="connsiteY4" fmla="*/ 793914 h 1544857"/>
              <a:gd name="connsiteX0" fmla="*/ 98 w 759554"/>
              <a:gd name="connsiteY0" fmla="*/ 793914 h 1544857"/>
              <a:gd name="connsiteX1" fmla="*/ 394783 w 759554"/>
              <a:gd name="connsiteY1" fmla="*/ 11 h 1544857"/>
              <a:gd name="connsiteX2" fmla="*/ 759191 w 759554"/>
              <a:gd name="connsiteY2" fmla="*/ 779203 h 1544857"/>
              <a:gd name="connsiteX3" fmla="*/ 394783 w 759554"/>
              <a:gd name="connsiteY3" fmla="*/ 1544847 h 1544857"/>
              <a:gd name="connsiteX4" fmla="*/ 98 w 759554"/>
              <a:gd name="connsiteY4" fmla="*/ 793914 h 1544857"/>
              <a:gd name="connsiteX0" fmla="*/ 122 w 759653"/>
              <a:gd name="connsiteY0" fmla="*/ 742477 h 1544958"/>
              <a:gd name="connsiteX1" fmla="*/ 394807 w 759653"/>
              <a:gd name="connsiteY1" fmla="*/ 62 h 1544958"/>
              <a:gd name="connsiteX2" fmla="*/ 759215 w 759653"/>
              <a:gd name="connsiteY2" fmla="*/ 779254 h 1544958"/>
              <a:gd name="connsiteX3" fmla="*/ 394807 w 759653"/>
              <a:gd name="connsiteY3" fmla="*/ 1544898 h 1544958"/>
              <a:gd name="connsiteX4" fmla="*/ 122 w 759653"/>
              <a:gd name="connsiteY4" fmla="*/ 742477 h 1544958"/>
              <a:gd name="connsiteX0" fmla="*/ 122 w 753607"/>
              <a:gd name="connsiteY0" fmla="*/ 742427 h 1544856"/>
              <a:gd name="connsiteX1" fmla="*/ 394807 w 753607"/>
              <a:gd name="connsiteY1" fmla="*/ 12 h 1544856"/>
              <a:gd name="connsiteX2" fmla="*/ 753160 w 753607"/>
              <a:gd name="connsiteY2" fmla="*/ 727715 h 1544856"/>
              <a:gd name="connsiteX3" fmla="*/ 394807 w 753607"/>
              <a:gd name="connsiteY3" fmla="*/ 1544848 h 1544856"/>
              <a:gd name="connsiteX4" fmla="*/ 122 w 753607"/>
              <a:gd name="connsiteY4" fmla="*/ 742427 h 1544856"/>
              <a:gd name="connsiteX0" fmla="*/ 98 w 753583"/>
              <a:gd name="connsiteY0" fmla="*/ 742427 h 1544856"/>
              <a:gd name="connsiteX1" fmla="*/ 394783 w 753583"/>
              <a:gd name="connsiteY1" fmla="*/ 12 h 1544856"/>
              <a:gd name="connsiteX2" fmla="*/ 753136 w 753583"/>
              <a:gd name="connsiteY2" fmla="*/ 727715 h 1544856"/>
              <a:gd name="connsiteX3" fmla="*/ 394783 w 753583"/>
              <a:gd name="connsiteY3" fmla="*/ 1544848 h 1544856"/>
              <a:gd name="connsiteX4" fmla="*/ 98 w 753583"/>
              <a:gd name="connsiteY4" fmla="*/ 742427 h 1544856"/>
              <a:gd name="connsiteX0" fmla="*/ 98 w 753512"/>
              <a:gd name="connsiteY0" fmla="*/ 742427 h 1544881"/>
              <a:gd name="connsiteX1" fmla="*/ 394783 w 753512"/>
              <a:gd name="connsiteY1" fmla="*/ 12 h 1544881"/>
              <a:gd name="connsiteX2" fmla="*/ 753136 w 753512"/>
              <a:gd name="connsiteY2" fmla="*/ 727715 h 1544881"/>
              <a:gd name="connsiteX3" fmla="*/ 394783 w 753512"/>
              <a:gd name="connsiteY3" fmla="*/ 1544848 h 1544881"/>
              <a:gd name="connsiteX4" fmla="*/ 98 w 753512"/>
              <a:gd name="connsiteY4" fmla="*/ 742427 h 1544881"/>
              <a:gd name="connsiteX0" fmla="*/ 66 w 753480"/>
              <a:gd name="connsiteY0" fmla="*/ 742427 h 1544882"/>
              <a:gd name="connsiteX1" fmla="*/ 394751 w 753480"/>
              <a:gd name="connsiteY1" fmla="*/ 12 h 1544882"/>
              <a:gd name="connsiteX2" fmla="*/ 753104 w 753480"/>
              <a:gd name="connsiteY2" fmla="*/ 727715 h 1544882"/>
              <a:gd name="connsiteX3" fmla="*/ 394751 w 753480"/>
              <a:gd name="connsiteY3" fmla="*/ 1544848 h 1544882"/>
              <a:gd name="connsiteX4" fmla="*/ 66 w 753480"/>
              <a:gd name="connsiteY4" fmla="*/ 742427 h 1544882"/>
              <a:gd name="connsiteX0" fmla="*/ 288 w 753702"/>
              <a:gd name="connsiteY0" fmla="*/ 742427 h 1544882"/>
              <a:gd name="connsiteX1" fmla="*/ 394973 w 753702"/>
              <a:gd name="connsiteY1" fmla="*/ 12 h 1544882"/>
              <a:gd name="connsiteX2" fmla="*/ 753326 w 753702"/>
              <a:gd name="connsiteY2" fmla="*/ 727715 h 1544882"/>
              <a:gd name="connsiteX3" fmla="*/ 394973 w 753702"/>
              <a:gd name="connsiteY3" fmla="*/ 1544848 h 1544882"/>
              <a:gd name="connsiteX4" fmla="*/ 288 w 753702"/>
              <a:gd name="connsiteY4" fmla="*/ 742427 h 1544882"/>
              <a:gd name="connsiteX0" fmla="*/ 336 w 753820"/>
              <a:gd name="connsiteY0" fmla="*/ 779335 h 1545095"/>
              <a:gd name="connsiteX1" fmla="*/ 395021 w 753820"/>
              <a:gd name="connsiteY1" fmla="*/ 142 h 1545095"/>
              <a:gd name="connsiteX2" fmla="*/ 753374 w 753820"/>
              <a:gd name="connsiteY2" fmla="*/ 727845 h 1545095"/>
              <a:gd name="connsiteX3" fmla="*/ 395021 w 753820"/>
              <a:gd name="connsiteY3" fmla="*/ 1544978 h 1545095"/>
              <a:gd name="connsiteX4" fmla="*/ 336 w 753820"/>
              <a:gd name="connsiteY4" fmla="*/ 779335 h 1545095"/>
              <a:gd name="connsiteX0" fmla="*/ 77 w 753562"/>
              <a:gd name="connsiteY0" fmla="*/ 779335 h 1545079"/>
              <a:gd name="connsiteX1" fmla="*/ 394762 w 753562"/>
              <a:gd name="connsiteY1" fmla="*/ 142 h 1545079"/>
              <a:gd name="connsiteX2" fmla="*/ 753115 w 753562"/>
              <a:gd name="connsiteY2" fmla="*/ 727845 h 1545079"/>
              <a:gd name="connsiteX3" fmla="*/ 394762 w 753562"/>
              <a:gd name="connsiteY3" fmla="*/ 1544978 h 1545079"/>
              <a:gd name="connsiteX4" fmla="*/ 77 w 753562"/>
              <a:gd name="connsiteY4" fmla="*/ 779335 h 1545079"/>
              <a:gd name="connsiteX0" fmla="*/ 77 w 753562"/>
              <a:gd name="connsiteY0" fmla="*/ 779196 h 1544842"/>
              <a:gd name="connsiteX1" fmla="*/ 394762 w 753562"/>
              <a:gd name="connsiteY1" fmla="*/ 3 h 1544842"/>
              <a:gd name="connsiteX2" fmla="*/ 753115 w 753562"/>
              <a:gd name="connsiteY2" fmla="*/ 771839 h 1544842"/>
              <a:gd name="connsiteX3" fmla="*/ 394762 w 753562"/>
              <a:gd name="connsiteY3" fmla="*/ 1544839 h 1544842"/>
              <a:gd name="connsiteX4" fmla="*/ 77 w 753562"/>
              <a:gd name="connsiteY4" fmla="*/ 779196 h 1544842"/>
              <a:gd name="connsiteX0" fmla="*/ 88 w 711172"/>
              <a:gd name="connsiteY0" fmla="*/ 786558 h 1544854"/>
              <a:gd name="connsiteX1" fmla="*/ 352385 w 711172"/>
              <a:gd name="connsiteY1" fmla="*/ 10 h 1544854"/>
              <a:gd name="connsiteX2" fmla="*/ 710738 w 711172"/>
              <a:gd name="connsiteY2" fmla="*/ 771846 h 1544854"/>
              <a:gd name="connsiteX3" fmla="*/ 352385 w 711172"/>
              <a:gd name="connsiteY3" fmla="*/ 1544846 h 1544854"/>
              <a:gd name="connsiteX4" fmla="*/ 88 w 711172"/>
              <a:gd name="connsiteY4" fmla="*/ 786558 h 1544854"/>
              <a:gd name="connsiteX0" fmla="*/ 88 w 711173"/>
              <a:gd name="connsiteY0" fmla="*/ 749790 h 1544876"/>
              <a:gd name="connsiteX1" fmla="*/ 352385 w 711173"/>
              <a:gd name="connsiteY1" fmla="*/ 19 h 1544876"/>
              <a:gd name="connsiteX2" fmla="*/ 710738 w 711173"/>
              <a:gd name="connsiteY2" fmla="*/ 771855 h 1544876"/>
              <a:gd name="connsiteX3" fmla="*/ 352385 w 711173"/>
              <a:gd name="connsiteY3" fmla="*/ 1544855 h 1544876"/>
              <a:gd name="connsiteX4" fmla="*/ 88 w 711173"/>
              <a:gd name="connsiteY4" fmla="*/ 749790 h 1544876"/>
              <a:gd name="connsiteX0" fmla="*/ 88 w 711173"/>
              <a:gd name="connsiteY0" fmla="*/ 749943 h 1545029"/>
              <a:gd name="connsiteX1" fmla="*/ 352385 w 711173"/>
              <a:gd name="connsiteY1" fmla="*/ 172 h 1545029"/>
              <a:gd name="connsiteX2" fmla="*/ 710738 w 711173"/>
              <a:gd name="connsiteY2" fmla="*/ 772008 h 1545029"/>
              <a:gd name="connsiteX3" fmla="*/ 352385 w 711173"/>
              <a:gd name="connsiteY3" fmla="*/ 1545008 h 1545029"/>
              <a:gd name="connsiteX4" fmla="*/ 88 w 711173"/>
              <a:gd name="connsiteY4" fmla="*/ 749943 h 1545029"/>
              <a:gd name="connsiteX0" fmla="*/ 88 w 711173"/>
              <a:gd name="connsiteY0" fmla="*/ 749791 h 1544877"/>
              <a:gd name="connsiteX1" fmla="*/ 352385 w 711173"/>
              <a:gd name="connsiteY1" fmla="*/ 20 h 1544877"/>
              <a:gd name="connsiteX2" fmla="*/ 710738 w 711173"/>
              <a:gd name="connsiteY2" fmla="*/ 771856 h 1544877"/>
              <a:gd name="connsiteX3" fmla="*/ 352385 w 711173"/>
              <a:gd name="connsiteY3" fmla="*/ 1544856 h 1544877"/>
              <a:gd name="connsiteX4" fmla="*/ 88 w 711173"/>
              <a:gd name="connsiteY4" fmla="*/ 749791 h 1544877"/>
              <a:gd name="connsiteX0" fmla="*/ 75 w 711100"/>
              <a:gd name="connsiteY0" fmla="*/ 749791 h 1544877"/>
              <a:gd name="connsiteX1" fmla="*/ 352372 w 711100"/>
              <a:gd name="connsiteY1" fmla="*/ 20 h 1544877"/>
              <a:gd name="connsiteX2" fmla="*/ 710725 w 711100"/>
              <a:gd name="connsiteY2" fmla="*/ 771856 h 1544877"/>
              <a:gd name="connsiteX3" fmla="*/ 352372 w 711100"/>
              <a:gd name="connsiteY3" fmla="*/ 1544856 h 1544877"/>
              <a:gd name="connsiteX4" fmla="*/ 75 w 711100"/>
              <a:gd name="connsiteY4" fmla="*/ 749791 h 1544877"/>
              <a:gd name="connsiteX0" fmla="*/ 405 w 711430"/>
              <a:gd name="connsiteY0" fmla="*/ 749796 h 1544882"/>
              <a:gd name="connsiteX1" fmla="*/ 352702 w 711430"/>
              <a:gd name="connsiteY1" fmla="*/ 25 h 1544882"/>
              <a:gd name="connsiteX2" fmla="*/ 711055 w 711430"/>
              <a:gd name="connsiteY2" fmla="*/ 771861 h 1544882"/>
              <a:gd name="connsiteX3" fmla="*/ 352702 w 711430"/>
              <a:gd name="connsiteY3" fmla="*/ 1544861 h 1544882"/>
              <a:gd name="connsiteX4" fmla="*/ 405 w 711430"/>
              <a:gd name="connsiteY4" fmla="*/ 749796 h 1544882"/>
              <a:gd name="connsiteX0" fmla="*/ 405 w 711430"/>
              <a:gd name="connsiteY0" fmla="*/ 749773 h 1544859"/>
              <a:gd name="connsiteX1" fmla="*/ 352702 w 711430"/>
              <a:gd name="connsiteY1" fmla="*/ 2 h 1544859"/>
              <a:gd name="connsiteX2" fmla="*/ 711055 w 711430"/>
              <a:gd name="connsiteY2" fmla="*/ 771838 h 1544859"/>
              <a:gd name="connsiteX3" fmla="*/ 352702 w 711430"/>
              <a:gd name="connsiteY3" fmla="*/ 1544838 h 1544859"/>
              <a:gd name="connsiteX4" fmla="*/ 405 w 711430"/>
              <a:gd name="connsiteY4" fmla="*/ 749773 h 1544859"/>
              <a:gd name="connsiteX0" fmla="*/ 8 w 711033"/>
              <a:gd name="connsiteY0" fmla="*/ 749773 h 1544859"/>
              <a:gd name="connsiteX1" fmla="*/ 352305 w 711033"/>
              <a:gd name="connsiteY1" fmla="*/ 2 h 1544859"/>
              <a:gd name="connsiteX2" fmla="*/ 710658 w 711033"/>
              <a:gd name="connsiteY2" fmla="*/ 771838 h 1544859"/>
              <a:gd name="connsiteX3" fmla="*/ 352305 w 711033"/>
              <a:gd name="connsiteY3" fmla="*/ 1544838 h 1544859"/>
              <a:gd name="connsiteX4" fmla="*/ 8 w 711033"/>
              <a:gd name="connsiteY4" fmla="*/ 749773 h 1544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033" h="1544859">
                <a:moveTo>
                  <a:pt x="8" y="749773"/>
                </a:moveTo>
                <a:cubicBezTo>
                  <a:pt x="1667" y="341468"/>
                  <a:pt x="294878" y="793"/>
                  <a:pt x="352305" y="2"/>
                </a:cubicBezTo>
                <a:cubicBezTo>
                  <a:pt x="409732" y="-789"/>
                  <a:pt x="706611" y="416230"/>
                  <a:pt x="710658" y="771838"/>
                </a:cubicBezTo>
                <a:cubicBezTo>
                  <a:pt x="722975" y="1081703"/>
                  <a:pt x="428359" y="1548516"/>
                  <a:pt x="352305" y="1544838"/>
                </a:cubicBezTo>
                <a:cubicBezTo>
                  <a:pt x="276251" y="1541160"/>
                  <a:pt x="-1651" y="1158078"/>
                  <a:pt x="8" y="74977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prstDash val="sys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0" name="TextBox 6">
            <a:extLst>
              <a:ext uri="{FF2B5EF4-FFF2-40B4-BE49-F238E27FC236}">
                <a16:creationId xmlns:a16="http://schemas.microsoft.com/office/drawing/2014/main" id="{D746F7C5-163E-C24B-A9F2-E82FC1B40ADF}"/>
              </a:ext>
            </a:extLst>
          </p:cNvPr>
          <p:cNvSpPr txBox="1"/>
          <p:nvPr/>
        </p:nvSpPr>
        <p:spPr>
          <a:xfrm>
            <a:off x="11301527" y="13101458"/>
            <a:ext cx="648000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dirty="0"/>
              <a:t>6,283</a:t>
            </a:r>
          </a:p>
        </p:txBody>
      </p:sp>
      <p:sp>
        <p:nvSpPr>
          <p:cNvPr id="151" name="TextBox 7">
            <a:extLst>
              <a:ext uri="{FF2B5EF4-FFF2-40B4-BE49-F238E27FC236}">
                <a16:creationId xmlns:a16="http://schemas.microsoft.com/office/drawing/2014/main" id="{122C7756-0CC2-164C-842C-A8B9840FC29D}"/>
              </a:ext>
            </a:extLst>
          </p:cNvPr>
          <p:cNvSpPr txBox="1"/>
          <p:nvPr/>
        </p:nvSpPr>
        <p:spPr>
          <a:xfrm>
            <a:off x="10635011" y="13101458"/>
            <a:ext cx="648000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dirty="0"/>
              <a:t>4,434</a:t>
            </a:r>
          </a:p>
        </p:txBody>
      </p:sp>
      <p:sp>
        <p:nvSpPr>
          <p:cNvPr id="152" name="TextBox 8">
            <a:extLst>
              <a:ext uri="{FF2B5EF4-FFF2-40B4-BE49-F238E27FC236}">
                <a16:creationId xmlns:a16="http://schemas.microsoft.com/office/drawing/2014/main" id="{0FF255C4-F3C0-7148-BF6F-D7AF4F561F2E}"/>
              </a:ext>
            </a:extLst>
          </p:cNvPr>
          <p:cNvSpPr txBox="1"/>
          <p:nvPr/>
        </p:nvSpPr>
        <p:spPr>
          <a:xfrm>
            <a:off x="12036666" y="13101458"/>
            <a:ext cx="648000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dirty="0"/>
              <a:t>5,529</a:t>
            </a: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3ACE6C50-5467-CB47-8B61-1B8C262E3451}"/>
              </a:ext>
            </a:extLst>
          </p:cNvPr>
          <p:cNvSpPr/>
          <p:nvPr/>
        </p:nvSpPr>
        <p:spPr>
          <a:xfrm>
            <a:off x="12833164" y="12537650"/>
            <a:ext cx="1402909" cy="1402910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2C0F14A5-6DF1-964D-A048-303BA5FDAD1F}"/>
              </a:ext>
            </a:extLst>
          </p:cNvPr>
          <p:cNvSpPr/>
          <p:nvPr/>
        </p:nvSpPr>
        <p:spPr>
          <a:xfrm>
            <a:off x="13582435" y="12537650"/>
            <a:ext cx="1402909" cy="140291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6" name="Oval 24">
            <a:extLst>
              <a:ext uri="{FF2B5EF4-FFF2-40B4-BE49-F238E27FC236}">
                <a16:creationId xmlns:a16="http://schemas.microsoft.com/office/drawing/2014/main" id="{429C821A-CEF2-7448-9BF5-55507196D794}"/>
              </a:ext>
            </a:extLst>
          </p:cNvPr>
          <p:cNvSpPr/>
          <p:nvPr/>
        </p:nvSpPr>
        <p:spPr>
          <a:xfrm>
            <a:off x="13575158" y="12650939"/>
            <a:ext cx="666939" cy="1192940"/>
          </a:xfrm>
          <a:custGeom>
            <a:avLst/>
            <a:gdLst>
              <a:gd name="connsiteX0" fmla="*/ 0 w 647536"/>
              <a:gd name="connsiteY0" fmla="*/ 772418 h 1544836"/>
              <a:gd name="connsiteX1" fmla="*/ 323768 w 647536"/>
              <a:gd name="connsiteY1" fmla="*/ 0 h 1544836"/>
              <a:gd name="connsiteX2" fmla="*/ 647536 w 647536"/>
              <a:gd name="connsiteY2" fmla="*/ 772418 h 1544836"/>
              <a:gd name="connsiteX3" fmla="*/ 323768 w 647536"/>
              <a:gd name="connsiteY3" fmla="*/ 1544836 h 1544836"/>
              <a:gd name="connsiteX4" fmla="*/ 0 w 647536"/>
              <a:gd name="connsiteY4" fmla="*/ 772418 h 1544836"/>
              <a:gd name="connsiteX0" fmla="*/ 0 w 586576"/>
              <a:gd name="connsiteY0" fmla="*/ 785975 h 1544857"/>
              <a:gd name="connsiteX1" fmla="*/ 262808 w 586576"/>
              <a:gd name="connsiteY1" fmla="*/ 10 h 1544857"/>
              <a:gd name="connsiteX2" fmla="*/ 586576 w 586576"/>
              <a:gd name="connsiteY2" fmla="*/ 772428 h 1544857"/>
              <a:gd name="connsiteX3" fmla="*/ 262808 w 586576"/>
              <a:gd name="connsiteY3" fmla="*/ 1544846 h 1544857"/>
              <a:gd name="connsiteX4" fmla="*/ 0 w 586576"/>
              <a:gd name="connsiteY4" fmla="*/ 785975 h 1544857"/>
              <a:gd name="connsiteX0" fmla="*/ 0 w 654309"/>
              <a:gd name="connsiteY0" fmla="*/ 772419 h 1544836"/>
              <a:gd name="connsiteX1" fmla="*/ 330541 w 654309"/>
              <a:gd name="connsiteY1" fmla="*/ 0 h 1544836"/>
              <a:gd name="connsiteX2" fmla="*/ 654309 w 654309"/>
              <a:gd name="connsiteY2" fmla="*/ 772418 h 1544836"/>
              <a:gd name="connsiteX3" fmla="*/ 330541 w 654309"/>
              <a:gd name="connsiteY3" fmla="*/ 1544836 h 1544836"/>
              <a:gd name="connsiteX4" fmla="*/ 0 w 654309"/>
              <a:gd name="connsiteY4" fmla="*/ 772419 h 1544836"/>
              <a:gd name="connsiteX0" fmla="*/ 15559 w 669868"/>
              <a:gd name="connsiteY0" fmla="*/ 772419 h 1544836"/>
              <a:gd name="connsiteX1" fmla="*/ 346100 w 669868"/>
              <a:gd name="connsiteY1" fmla="*/ 0 h 1544836"/>
              <a:gd name="connsiteX2" fmla="*/ 669868 w 669868"/>
              <a:gd name="connsiteY2" fmla="*/ 772418 h 1544836"/>
              <a:gd name="connsiteX3" fmla="*/ 346100 w 669868"/>
              <a:gd name="connsiteY3" fmla="*/ 1544836 h 1544836"/>
              <a:gd name="connsiteX4" fmla="*/ 15559 w 669868"/>
              <a:gd name="connsiteY4" fmla="*/ 772419 h 1544836"/>
              <a:gd name="connsiteX0" fmla="*/ 0 w 654309"/>
              <a:gd name="connsiteY0" fmla="*/ 772419 h 1544836"/>
              <a:gd name="connsiteX1" fmla="*/ 330541 w 654309"/>
              <a:gd name="connsiteY1" fmla="*/ 0 h 1544836"/>
              <a:gd name="connsiteX2" fmla="*/ 654309 w 654309"/>
              <a:gd name="connsiteY2" fmla="*/ 772418 h 1544836"/>
              <a:gd name="connsiteX3" fmla="*/ 330541 w 654309"/>
              <a:gd name="connsiteY3" fmla="*/ 1544836 h 1544836"/>
              <a:gd name="connsiteX4" fmla="*/ 0 w 654309"/>
              <a:gd name="connsiteY4" fmla="*/ 772419 h 1544836"/>
              <a:gd name="connsiteX0" fmla="*/ 0 w 654309"/>
              <a:gd name="connsiteY0" fmla="*/ 772419 h 1544836"/>
              <a:gd name="connsiteX1" fmla="*/ 330541 w 654309"/>
              <a:gd name="connsiteY1" fmla="*/ 0 h 1544836"/>
              <a:gd name="connsiteX2" fmla="*/ 654309 w 654309"/>
              <a:gd name="connsiteY2" fmla="*/ 772418 h 1544836"/>
              <a:gd name="connsiteX3" fmla="*/ 330541 w 654309"/>
              <a:gd name="connsiteY3" fmla="*/ 1544836 h 1544836"/>
              <a:gd name="connsiteX4" fmla="*/ 0 w 654309"/>
              <a:gd name="connsiteY4" fmla="*/ 772419 h 1544836"/>
              <a:gd name="connsiteX0" fmla="*/ 0 w 655546"/>
              <a:gd name="connsiteY0" fmla="*/ 772419 h 1544836"/>
              <a:gd name="connsiteX1" fmla="*/ 330541 w 655546"/>
              <a:gd name="connsiteY1" fmla="*/ 0 h 1544836"/>
              <a:gd name="connsiteX2" fmla="*/ 654309 w 655546"/>
              <a:gd name="connsiteY2" fmla="*/ 772418 h 1544836"/>
              <a:gd name="connsiteX3" fmla="*/ 330541 w 655546"/>
              <a:gd name="connsiteY3" fmla="*/ 1544836 h 1544836"/>
              <a:gd name="connsiteX4" fmla="*/ 0 w 655546"/>
              <a:gd name="connsiteY4" fmla="*/ 772419 h 1544836"/>
              <a:gd name="connsiteX0" fmla="*/ 0 w 696039"/>
              <a:gd name="connsiteY0" fmla="*/ 772420 h 1544838"/>
              <a:gd name="connsiteX1" fmla="*/ 330541 w 696039"/>
              <a:gd name="connsiteY1" fmla="*/ 1 h 1544838"/>
              <a:gd name="connsiteX2" fmla="*/ 694949 w 696039"/>
              <a:gd name="connsiteY2" fmla="*/ 779193 h 1544838"/>
              <a:gd name="connsiteX3" fmla="*/ 330541 w 696039"/>
              <a:gd name="connsiteY3" fmla="*/ 1544837 h 1544838"/>
              <a:gd name="connsiteX4" fmla="*/ 0 w 696039"/>
              <a:gd name="connsiteY4" fmla="*/ 772420 h 1544838"/>
              <a:gd name="connsiteX0" fmla="*/ 0 w 694949"/>
              <a:gd name="connsiteY0" fmla="*/ 772420 h 1544838"/>
              <a:gd name="connsiteX1" fmla="*/ 330541 w 694949"/>
              <a:gd name="connsiteY1" fmla="*/ 1 h 1544838"/>
              <a:gd name="connsiteX2" fmla="*/ 694949 w 694949"/>
              <a:gd name="connsiteY2" fmla="*/ 779193 h 1544838"/>
              <a:gd name="connsiteX3" fmla="*/ 330541 w 694949"/>
              <a:gd name="connsiteY3" fmla="*/ 1544837 h 1544838"/>
              <a:gd name="connsiteX4" fmla="*/ 0 w 694949"/>
              <a:gd name="connsiteY4" fmla="*/ 772420 h 1544838"/>
              <a:gd name="connsiteX0" fmla="*/ 0 w 696039"/>
              <a:gd name="connsiteY0" fmla="*/ 772420 h 1544838"/>
              <a:gd name="connsiteX1" fmla="*/ 330541 w 696039"/>
              <a:gd name="connsiteY1" fmla="*/ 1 h 1544838"/>
              <a:gd name="connsiteX2" fmla="*/ 694949 w 696039"/>
              <a:gd name="connsiteY2" fmla="*/ 779193 h 1544838"/>
              <a:gd name="connsiteX3" fmla="*/ 330541 w 696039"/>
              <a:gd name="connsiteY3" fmla="*/ 1544837 h 1544838"/>
              <a:gd name="connsiteX4" fmla="*/ 0 w 696039"/>
              <a:gd name="connsiteY4" fmla="*/ 772420 h 1544838"/>
              <a:gd name="connsiteX0" fmla="*/ 0 w 729928"/>
              <a:gd name="connsiteY0" fmla="*/ 779192 h 1544836"/>
              <a:gd name="connsiteX1" fmla="*/ 364408 w 729928"/>
              <a:gd name="connsiteY1" fmla="*/ 0 h 1544836"/>
              <a:gd name="connsiteX2" fmla="*/ 728816 w 729928"/>
              <a:gd name="connsiteY2" fmla="*/ 779192 h 1544836"/>
              <a:gd name="connsiteX3" fmla="*/ 364408 w 729928"/>
              <a:gd name="connsiteY3" fmla="*/ 1544836 h 1544836"/>
              <a:gd name="connsiteX4" fmla="*/ 0 w 729928"/>
              <a:gd name="connsiteY4" fmla="*/ 779192 h 1544836"/>
              <a:gd name="connsiteX0" fmla="*/ 1897 w 731825"/>
              <a:gd name="connsiteY0" fmla="*/ 779192 h 1544836"/>
              <a:gd name="connsiteX1" fmla="*/ 366305 w 731825"/>
              <a:gd name="connsiteY1" fmla="*/ 0 h 1544836"/>
              <a:gd name="connsiteX2" fmla="*/ 730713 w 731825"/>
              <a:gd name="connsiteY2" fmla="*/ 779192 h 1544836"/>
              <a:gd name="connsiteX3" fmla="*/ 366305 w 731825"/>
              <a:gd name="connsiteY3" fmla="*/ 1544836 h 1544836"/>
              <a:gd name="connsiteX4" fmla="*/ 1897 w 731825"/>
              <a:gd name="connsiteY4" fmla="*/ 779192 h 1544836"/>
              <a:gd name="connsiteX0" fmla="*/ 1 w 729929"/>
              <a:gd name="connsiteY0" fmla="*/ 779192 h 1544836"/>
              <a:gd name="connsiteX1" fmla="*/ 364409 w 729929"/>
              <a:gd name="connsiteY1" fmla="*/ 0 h 1544836"/>
              <a:gd name="connsiteX2" fmla="*/ 728817 w 729929"/>
              <a:gd name="connsiteY2" fmla="*/ 779192 h 1544836"/>
              <a:gd name="connsiteX3" fmla="*/ 364409 w 729929"/>
              <a:gd name="connsiteY3" fmla="*/ 1544836 h 1544836"/>
              <a:gd name="connsiteX4" fmla="*/ 1 w 729929"/>
              <a:gd name="connsiteY4" fmla="*/ 779192 h 1544836"/>
              <a:gd name="connsiteX0" fmla="*/ 1 w 729929"/>
              <a:gd name="connsiteY0" fmla="*/ 793617 h 1559261"/>
              <a:gd name="connsiteX1" fmla="*/ 364409 w 729929"/>
              <a:gd name="connsiteY1" fmla="*/ 14425 h 1559261"/>
              <a:gd name="connsiteX2" fmla="*/ 728817 w 729929"/>
              <a:gd name="connsiteY2" fmla="*/ 793617 h 1559261"/>
              <a:gd name="connsiteX3" fmla="*/ 364409 w 729929"/>
              <a:gd name="connsiteY3" fmla="*/ 1559261 h 1559261"/>
              <a:gd name="connsiteX4" fmla="*/ 1 w 729929"/>
              <a:gd name="connsiteY4" fmla="*/ 793617 h 1559261"/>
              <a:gd name="connsiteX0" fmla="*/ 1 w 729929"/>
              <a:gd name="connsiteY0" fmla="*/ 779256 h 1544900"/>
              <a:gd name="connsiteX1" fmla="*/ 364409 w 729929"/>
              <a:gd name="connsiteY1" fmla="*/ 64 h 1544900"/>
              <a:gd name="connsiteX2" fmla="*/ 728817 w 729929"/>
              <a:gd name="connsiteY2" fmla="*/ 779256 h 1544900"/>
              <a:gd name="connsiteX3" fmla="*/ 364409 w 729929"/>
              <a:gd name="connsiteY3" fmla="*/ 1544900 h 1544900"/>
              <a:gd name="connsiteX4" fmla="*/ 1 w 729929"/>
              <a:gd name="connsiteY4" fmla="*/ 779256 h 1544900"/>
              <a:gd name="connsiteX0" fmla="*/ 1 w 729680"/>
              <a:gd name="connsiteY0" fmla="*/ 779256 h 1545152"/>
              <a:gd name="connsiteX1" fmla="*/ 364409 w 729680"/>
              <a:gd name="connsiteY1" fmla="*/ 64 h 1545152"/>
              <a:gd name="connsiteX2" fmla="*/ 728817 w 729680"/>
              <a:gd name="connsiteY2" fmla="*/ 779256 h 1545152"/>
              <a:gd name="connsiteX3" fmla="*/ 364409 w 729680"/>
              <a:gd name="connsiteY3" fmla="*/ 1544900 h 1545152"/>
              <a:gd name="connsiteX4" fmla="*/ 1 w 729680"/>
              <a:gd name="connsiteY4" fmla="*/ 779256 h 1545152"/>
              <a:gd name="connsiteX0" fmla="*/ 1 w 733057"/>
              <a:gd name="connsiteY0" fmla="*/ 779256 h 1545152"/>
              <a:gd name="connsiteX1" fmla="*/ 364409 w 733057"/>
              <a:gd name="connsiteY1" fmla="*/ 64 h 1545152"/>
              <a:gd name="connsiteX2" fmla="*/ 728817 w 733057"/>
              <a:gd name="connsiteY2" fmla="*/ 779256 h 1545152"/>
              <a:gd name="connsiteX3" fmla="*/ 364409 w 733057"/>
              <a:gd name="connsiteY3" fmla="*/ 1544900 h 1545152"/>
              <a:gd name="connsiteX4" fmla="*/ 1 w 733057"/>
              <a:gd name="connsiteY4" fmla="*/ 779256 h 1545152"/>
              <a:gd name="connsiteX0" fmla="*/ 1 w 736663"/>
              <a:gd name="connsiteY0" fmla="*/ 779256 h 1545155"/>
              <a:gd name="connsiteX1" fmla="*/ 364409 w 736663"/>
              <a:gd name="connsiteY1" fmla="*/ 64 h 1545155"/>
              <a:gd name="connsiteX2" fmla="*/ 728817 w 736663"/>
              <a:gd name="connsiteY2" fmla="*/ 779256 h 1545155"/>
              <a:gd name="connsiteX3" fmla="*/ 364409 w 736663"/>
              <a:gd name="connsiteY3" fmla="*/ 1544900 h 1545155"/>
              <a:gd name="connsiteX4" fmla="*/ 1 w 736663"/>
              <a:gd name="connsiteY4" fmla="*/ 779256 h 1545155"/>
              <a:gd name="connsiteX0" fmla="*/ 2295 w 738957"/>
              <a:gd name="connsiteY0" fmla="*/ 779254 h 1545153"/>
              <a:gd name="connsiteX1" fmla="*/ 366703 w 738957"/>
              <a:gd name="connsiteY1" fmla="*/ 62 h 1545153"/>
              <a:gd name="connsiteX2" fmla="*/ 731111 w 738957"/>
              <a:gd name="connsiteY2" fmla="*/ 779254 h 1545153"/>
              <a:gd name="connsiteX3" fmla="*/ 366703 w 738957"/>
              <a:gd name="connsiteY3" fmla="*/ 1544898 h 1545153"/>
              <a:gd name="connsiteX4" fmla="*/ 2295 w 738957"/>
              <a:gd name="connsiteY4" fmla="*/ 779254 h 1545153"/>
              <a:gd name="connsiteX0" fmla="*/ 864 w 737526"/>
              <a:gd name="connsiteY0" fmla="*/ 779249 h 1545148"/>
              <a:gd name="connsiteX1" fmla="*/ 365272 w 737526"/>
              <a:gd name="connsiteY1" fmla="*/ 57 h 1545148"/>
              <a:gd name="connsiteX2" fmla="*/ 729680 w 737526"/>
              <a:gd name="connsiteY2" fmla="*/ 779249 h 1545148"/>
              <a:gd name="connsiteX3" fmla="*/ 365272 w 737526"/>
              <a:gd name="connsiteY3" fmla="*/ 1544893 h 1545148"/>
              <a:gd name="connsiteX4" fmla="*/ 864 w 737526"/>
              <a:gd name="connsiteY4" fmla="*/ 779249 h 1545148"/>
              <a:gd name="connsiteX0" fmla="*/ 405 w 737067"/>
              <a:gd name="connsiteY0" fmla="*/ 779248 h 1545147"/>
              <a:gd name="connsiteX1" fmla="*/ 364813 w 737067"/>
              <a:gd name="connsiteY1" fmla="*/ 56 h 1545147"/>
              <a:gd name="connsiteX2" fmla="*/ 729221 w 737067"/>
              <a:gd name="connsiteY2" fmla="*/ 779248 h 1545147"/>
              <a:gd name="connsiteX3" fmla="*/ 364813 w 737067"/>
              <a:gd name="connsiteY3" fmla="*/ 1544892 h 1545147"/>
              <a:gd name="connsiteX4" fmla="*/ 405 w 737067"/>
              <a:gd name="connsiteY4" fmla="*/ 779248 h 1545147"/>
              <a:gd name="connsiteX0" fmla="*/ 103 w 736765"/>
              <a:gd name="connsiteY0" fmla="*/ 779241 h 1545140"/>
              <a:gd name="connsiteX1" fmla="*/ 364511 w 736765"/>
              <a:gd name="connsiteY1" fmla="*/ 49 h 1545140"/>
              <a:gd name="connsiteX2" fmla="*/ 728919 w 736765"/>
              <a:gd name="connsiteY2" fmla="*/ 779241 h 1545140"/>
              <a:gd name="connsiteX3" fmla="*/ 364511 w 736765"/>
              <a:gd name="connsiteY3" fmla="*/ 1544885 h 1545140"/>
              <a:gd name="connsiteX4" fmla="*/ 103 w 736765"/>
              <a:gd name="connsiteY4" fmla="*/ 779241 h 1545140"/>
              <a:gd name="connsiteX0" fmla="*/ 104 w 736766"/>
              <a:gd name="connsiteY0" fmla="*/ 779262 h 1545161"/>
              <a:gd name="connsiteX1" fmla="*/ 364512 w 736766"/>
              <a:gd name="connsiteY1" fmla="*/ 70 h 1545161"/>
              <a:gd name="connsiteX2" fmla="*/ 728920 w 736766"/>
              <a:gd name="connsiteY2" fmla="*/ 779262 h 1545161"/>
              <a:gd name="connsiteX3" fmla="*/ 364512 w 736766"/>
              <a:gd name="connsiteY3" fmla="*/ 1544906 h 1545161"/>
              <a:gd name="connsiteX4" fmla="*/ 104 w 736766"/>
              <a:gd name="connsiteY4" fmla="*/ 779262 h 1545161"/>
              <a:gd name="connsiteX0" fmla="*/ 104 w 736766"/>
              <a:gd name="connsiteY0" fmla="*/ 779262 h 1545161"/>
              <a:gd name="connsiteX1" fmla="*/ 364512 w 736766"/>
              <a:gd name="connsiteY1" fmla="*/ 70 h 1545161"/>
              <a:gd name="connsiteX2" fmla="*/ 728920 w 736766"/>
              <a:gd name="connsiteY2" fmla="*/ 779262 h 1545161"/>
              <a:gd name="connsiteX3" fmla="*/ 364512 w 736766"/>
              <a:gd name="connsiteY3" fmla="*/ 1544906 h 1545161"/>
              <a:gd name="connsiteX4" fmla="*/ 104 w 736766"/>
              <a:gd name="connsiteY4" fmla="*/ 779262 h 1545161"/>
              <a:gd name="connsiteX0" fmla="*/ 104 w 729249"/>
              <a:gd name="connsiteY0" fmla="*/ 779262 h 1545192"/>
              <a:gd name="connsiteX1" fmla="*/ 364512 w 729249"/>
              <a:gd name="connsiteY1" fmla="*/ 70 h 1545192"/>
              <a:gd name="connsiteX2" fmla="*/ 728920 w 729249"/>
              <a:gd name="connsiteY2" fmla="*/ 779262 h 1545192"/>
              <a:gd name="connsiteX3" fmla="*/ 364512 w 729249"/>
              <a:gd name="connsiteY3" fmla="*/ 1544906 h 1545192"/>
              <a:gd name="connsiteX4" fmla="*/ 104 w 729249"/>
              <a:gd name="connsiteY4" fmla="*/ 779262 h 1545192"/>
              <a:gd name="connsiteX0" fmla="*/ 103 w 729248"/>
              <a:gd name="connsiteY0" fmla="*/ 779299 h 1545229"/>
              <a:gd name="connsiteX1" fmla="*/ 364511 w 729248"/>
              <a:gd name="connsiteY1" fmla="*/ 107 h 1545229"/>
              <a:gd name="connsiteX2" fmla="*/ 728919 w 729248"/>
              <a:gd name="connsiteY2" fmla="*/ 779299 h 1545229"/>
              <a:gd name="connsiteX3" fmla="*/ 364511 w 729248"/>
              <a:gd name="connsiteY3" fmla="*/ 1544943 h 1545229"/>
              <a:gd name="connsiteX4" fmla="*/ 103 w 729248"/>
              <a:gd name="connsiteY4" fmla="*/ 779299 h 1545229"/>
              <a:gd name="connsiteX0" fmla="*/ 122 w 759653"/>
              <a:gd name="connsiteY0" fmla="*/ 793914 h 1544857"/>
              <a:gd name="connsiteX1" fmla="*/ 394807 w 759653"/>
              <a:gd name="connsiteY1" fmla="*/ 11 h 1544857"/>
              <a:gd name="connsiteX2" fmla="*/ 759215 w 759653"/>
              <a:gd name="connsiteY2" fmla="*/ 779203 h 1544857"/>
              <a:gd name="connsiteX3" fmla="*/ 394807 w 759653"/>
              <a:gd name="connsiteY3" fmla="*/ 1544847 h 1544857"/>
              <a:gd name="connsiteX4" fmla="*/ 122 w 759653"/>
              <a:gd name="connsiteY4" fmla="*/ 793914 h 1544857"/>
              <a:gd name="connsiteX0" fmla="*/ 122 w 759578"/>
              <a:gd name="connsiteY0" fmla="*/ 793914 h 1544857"/>
              <a:gd name="connsiteX1" fmla="*/ 394807 w 759578"/>
              <a:gd name="connsiteY1" fmla="*/ 11 h 1544857"/>
              <a:gd name="connsiteX2" fmla="*/ 759215 w 759578"/>
              <a:gd name="connsiteY2" fmla="*/ 779203 h 1544857"/>
              <a:gd name="connsiteX3" fmla="*/ 394807 w 759578"/>
              <a:gd name="connsiteY3" fmla="*/ 1544847 h 1544857"/>
              <a:gd name="connsiteX4" fmla="*/ 122 w 759578"/>
              <a:gd name="connsiteY4" fmla="*/ 793914 h 1544857"/>
              <a:gd name="connsiteX0" fmla="*/ 98 w 759554"/>
              <a:gd name="connsiteY0" fmla="*/ 793914 h 1544857"/>
              <a:gd name="connsiteX1" fmla="*/ 394783 w 759554"/>
              <a:gd name="connsiteY1" fmla="*/ 11 h 1544857"/>
              <a:gd name="connsiteX2" fmla="*/ 759191 w 759554"/>
              <a:gd name="connsiteY2" fmla="*/ 779203 h 1544857"/>
              <a:gd name="connsiteX3" fmla="*/ 394783 w 759554"/>
              <a:gd name="connsiteY3" fmla="*/ 1544847 h 1544857"/>
              <a:gd name="connsiteX4" fmla="*/ 98 w 759554"/>
              <a:gd name="connsiteY4" fmla="*/ 793914 h 1544857"/>
              <a:gd name="connsiteX0" fmla="*/ 122 w 759653"/>
              <a:gd name="connsiteY0" fmla="*/ 742477 h 1544958"/>
              <a:gd name="connsiteX1" fmla="*/ 394807 w 759653"/>
              <a:gd name="connsiteY1" fmla="*/ 62 h 1544958"/>
              <a:gd name="connsiteX2" fmla="*/ 759215 w 759653"/>
              <a:gd name="connsiteY2" fmla="*/ 779254 h 1544958"/>
              <a:gd name="connsiteX3" fmla="*/ 394807 w 759653"/>
              <a:gd name="connsiteY3" fmla="*/ 1544898 h 1544958"/>
              <a:gd name="connsiteX4" fmla="*/ 122 w 759653"/>
              <a:gd name="connsiteY4" fmla="*/ 742477 h 1544958"/>
              <a:gd name="connsiteX0" fmla="*/ 122 w 753607"/>
              <a:gd name="connsiteY0" fmla="*/ 742427 h 1544856"/>
              <a:gd name="connsiteX1" fmla="*/ 394807 w 753607"/>
              <a:gd name="connsiteY1" fmla="*/ 12 h 1544856"/>
              <a:gd name="connsiteX2" fmla="*/ 753160 w 753607"/>
              <a:gd name="connsiteY2" fmla="*/ 727715 h 1544856"/>
              <a:gd name="connsiteX3" fmla="*/ 394807 w 753607"/>
              <a:gd name="connsiteY3" fmla="*/ 1544848 h 1544856"/>
              <a:gd name="connsiteX4" fmla="*/ 122 w 753607"/>
              <a:gd name="connsiteY4" fmla="*/ 742427 h 1544856"/>
              <a:gd name="connsiteX0" fmla="*/ 98 w 753583"/>
              <a:gd name="connsiteY0" fmla="*/ 742427 h 1544856"/>
              <a:gd name="connsiteX1" fmla="*/ 394783 w 753583"/>
              <a:gd name="connsiteY1" fmla="*/ 12 h 1544856"/>
              <a:gd name="connsiteX2" fmla="*/ 753136 w 753583"/>
              <a:gd name="connsiteY2" fmla="*/ 727715 h 1544856"/>
              <a:gd name="connsiteX3" fmla="*/ 394783 w 753583"/>
              <a:gd name="connsiteY3" fmla="*/ 1544848 h 1544856"/>
              <a:gd name="connsiteX4" fmla="*/ 98 w 753583"/>
              <a:gd name="connsiteY4" fmla="*/ 742427 h 1544856"/>
              <a:gd name="connsiteX0" fmla="*/ 98 w 753512"/>
              <a:gd name="connsiteY0" fmla="*/ 742427 h 1544881"/>
              <a:gd name="connsiteX1" fmla="*/ 394783 w 753512"/>
              <a:gd name="connsiteY1" fmla="*/ 12 h 1544881"/>
              <a:gd name="connsiteX2" fmla="*/ 753136 w 753512"/>
              <a:gd name="connsiteY2" fmla="*/ 727715 h 1544881"/>
              <a:gd name="connsiteX3" fmla="*/ 394783 w 753512"/>
              <a:gd name="connsiteY3" fmla="*/ 1544848 h 1544881"/>
              <a:gd name="connsiteX4" fmla="*/ 98 w 753512"/>
              <a:gd name="connsiteY4" fmla="*/ 742427 h 1544881"/>
              <a:gd name="connsiteX0" fmla="*/ 66 w 753480"/>
              <a:gd name="connsiteY0" fmla="*/ 742427 h 1544882"/>
              <a:gd name="connsiteX1" fmla="*/ 394751 w 753480"/>
              <a:gd name="connsiteY1" fmla="*/ 12 h 1544882"/>
              <a:gd name="connsiteX2" fmla="*/ 753104 w 753480"/>
              <a:gd name="connsiteY2" fmla="*/ 727715 h 1544882"/>
              <a:gd name="connsiteX3" fmla="*/ 394751 w 753480"/>
              <a:gd name="connsiteY3" fmla="*/ 1544848 h 1544882"/>
              <a:gd name="connsiteX4" fmla="*/ 66 w 753480"/>
              <a:gd name="connsiteY4" fmla="*/ 742427 h 1544882"/>
              <a:gd name="connsiteX0" fmla="*/ 288 w 753702"/>
              <a:gd name="connsiteY0" fmla="*/ 742427 h 1544882"/>
              <a:gd name="connsiteX1" fmla="*/ 394973 w 753702"/>
              <a:gd name="connsiteY1" fmla="*/ 12 h 1544882"/>
              <a:gd name="connsiteX2" fmla="*/ 753326 w 753702"/>
              <a:gd name="connsiteY2" fmla="*/ 727715 h 1544882"/>
              <a:gd name="connsiteX3" fmla="*/ 394973 w 753702"/>
              <a:gd name="connsiteY3" fmla="*/ 1544848 h 1544882"/>
              <a:gd name="connsiteX4" fmla="*/ 288 w 753702"/>
              <a:gd name="connsiteY4" fmla="*/ 742427 h 1544882"/>
              <a:gd name="connsiteX0" fmla="*/ 336 w 753820"/>
              <a:gd name="connsiteY0" fmla="*/ 779335 h 1545095"/>
              <a:gd name="connsiteX1" fmla="*/ 395021 w 753820"/>
              <a:gd name="connsiteY1" fmla="*/ 142 h 1545095"/>
              <a:gd name="connsiteX2" fmla="*/ 753374 w 753820"/>
              <a:gd name="connsiteY2" fmla="*/ 727845 h 1545095"/>
              <a:gd name="connsiteX3" fmla="*/ 395021 w 753820"/>
              <a:gd name="connsiteY3" fmla="*/ 1544978 h 1545095"/>
              <a:gd name="connsiteX4" fmla="*/ 336 w 753820"/>
              <a:gd name="connsiteY4" fmla="*/ 779335 h 1545095"/>
              <a:gd name="connsiteX0" fmla="*/ 77 w 753562"/>
              <a:gd name="connsiteY0" fmla="*/ 779335 h 1545079"/>
              <a:gd name="connsiteX1" fmla="*/ 394762 w 753562"/>
              <a:gd name="connsiteY1" fmla="*/ 142 h 1545079"/>
              <a:gd name="connsiteX2" fmla="*/ 753115 w 753562"/>
              <a:gd name="connsiteY2" fmla="*/ 727845 h 1545079"/>
              <a:gd name="connsiteX3" fmla="*/ 394762 w 753562"/>
              <a:gd name="connsiteY3" fmla="*/ 1544978 h 1545079"/>
              <a:gd name="connsiteX4" fmla="*/ 77 w 753562"/>
              <a:gd name="connsiteY4" fmla="*/ 779335 h 1545079"/>
              <a:gd name="connsiteX0" fmla="*/ 77 w 753562"/>
              <a:gd name="connsiteY0" fmla="*/ 779196 h 1544842"/>
              <a:gd name="connsiteX1" fmla="*/ 394762 w 753562"/>
              <a:gd name="connsiteY1" fmla="*/ 3 h 1544842"/>
              <a:gd name="connsiteX2" fmla="*/ 753115 w 753562"/>
              <a:gd name="connsiteY2" fmla="*/ 771839 h 1544842"/>
              <a:gd name="connsiteX3" fmla="*/ 394762 w 753562"/>
              <a:gd name="connsiteY3" fmla="*/ 1544839 h 1544842"/>
              <a:gd name="connsiteX4" fmla="*/ 77 w 753562"/>
              <a:gd name="connsiteY4" fmla="*/ 779196 h 1544842"/>
              <a:gd name="connsiteX0" fmla="*/ 88 w 711172"/>
              <a:gd name="connsiteY0" fmla="*/ 786558 h 1544854"/>
              <a:gd name="connsiteX1" fmla="*/ 352385 w 711172"/>
              <a:gd name="connsiteY1" fmla="*/ 10 h 1544854"/>
              <a:gd name="connsiteX2" fmla="*/ 710738 w 711172"/>
              <a:gd name="connsiteY2" fmla="*/ 771846 h 1544854"/>
              <a:gd name="connsiteX3" fmla="*/ 352385 w 711172"/>
              <a:gd name="connsiteY3" fmla="*/ 1544846 h 1544854"/>
              <a:gd name="connsiteX4" fmla="*/ 88 w 711172"/>
              <a:gd name="connsiteY4" fmla="*/ 786558 h 1544854"/>
              <a:gd name="connsiteX0" fmla="*/ 88 w 711173"/>
              <a:gd name="connsiteY0" fmla="*/ 749790 h 1544876"/>
              <a:gd name="connsiteX1" fmla="*/ 352385 w 711173"/>
              <a:gd name="connsiteY1" fmla="*/ 19 h 1544876"/>
              <a:gd name="connsiteX2" fmla="*/ 710738 w 711173"/>
              <a:gd name="connsiteY2" fmla="*/ 771855 h 1544876"/>
              <a:gd name="connsiteX3" fmla="*/ 352385 w 711173"/>
              <a:gd name="connsiteY3" fmla="*/ 1544855 h 1544876"/>
              <a:gd name="connsiteX4" fmla="*/ 88 w 711173"/>
              <a:gd name="connsiteY4" fmla="*/ 749790 h 1544876"/>
              <a:gd name="connsiteX0" fmla="*/ 88 w 711173"/>
              <a:gd name="connsiteY0" fmla="*/ 749943 h 1545029"/>
              <a:gd name="connsiteX1" fmla="*/ 352385 w 711173"/>
              <a:gd name="connsiteY1" fmla="*/ 172 h 1545029"/>
              <a:gd name="connsiteX2" fmla="*/ 710738 w 711173"/>
              <a:gd name="connsiteY2" fmla="*/ 772008 h 1545029"/>
              <a:gd name="connsiteX3" fmla="*/ 352385 w 711173"/>
              <a:gd name="connsiteY3" fmla="*/ 1545008 h 1545029"/>
              <a:gd name="connsiteX4" fmla="*/ 88 w 711173"/>
              <a:gd name="connsiteY4" fmla="*/ 749943 h 1545029"/>
              <a:gd name="connsiteX0" fmla="*/ 88 w 711173"/>
              <a:gd name="connsiteY0" fmla="*/ 749791 h 1544877"/>
              <a:gd name="connsiteX1" fmla="*/ 352385 w 711173"/>
              <a:gd name="connsiteY1" fmla="*/ 20 h 1544877"/>
              <a:gd name="connsiteX2" fmla="*/ 710738 w 711173"/>
              <a:gd name="connsiteY2" fmla="*/ 771856 h 1544877"/>
              <a:gd name="connsiteX3" fmla="*/ 352385 w 711173"/>
              <a:gd name="connsiteY3" fmla="*/ 1544856 h 1544877"/>
              <a:gd name="connsiteX4" fmla="*/ 88 w 711173"/>
              <a:gd name="connsiteY4" fmla="*/ 749791 h 1544877"/>
              <a:gd name="connsiteX0" fmla="*/ 75 w 711100"/>
              <a:gd name="connsiteY0" fmla="*/ 749791 h 1544877"/>
              <a:gd name="connsiteX1" fmla="*/ 352372 w 711100"/>
              <a:gd name="connsiteY1" fmla="*/ 20 h 1544877"/>
              <a:gd name="connsiteX2" fmla="*/ 710725 w 711100"/>
              <a:gd name="connsiteY2" fmla="*/ 771856 h 1544877"/>
              <a:gd name="connsiteX3" fmla="*/ 352372 w 711100"/>
              <a:gd name="connsiteY3" fmla="*/ 1544856 h 1544877"/>
              <a:gd name="connsiteX4" fmla="*/ 75 w 711100"/>
              <a:gd name="connsiteY4" fmla="*/ 749791 h 1544877"/>
              <a:gd name="connsiteX0" fmla="*/ 405 w 711430"/>
              <a:gd name="connsiteY0" fmla="*/ 749796 h 1544882"/>
              <a:gd name="connsiteX1" fmla="*/ 352702 w 711430"/>
              <a:gd name="connsiteY1" fmla="*/ 25 h 1544882"/>
              <a:gd name="connsiteX2" fmla="*/ 711055 w 711430"/>
              <a:gd name="connsiteY2" fmla="*/ 771861 h 1544882"/>
              <a:gd name="connsiteX3" fmla="*/ 352702 w 711430"/>
              <a:gd name="connsiteY3" fmla="*/ 1544861 h 1544882"/>
              <a:gd name="connsiteX4" fmla="*/ 405 w 711430"/>
              <a:gd name="connsiteY4" fmla="*/ 749796 h 1544882"/>
              <a:gd name="connsiteX0" fmla="*/ 405 w 711430"/>
              <a:gd name="connsiteY0" fmla="*/ 749773 h 1544859"/>
              <a:gd name="connsiteX1" fmla="*/ 352702 w 711430"/>
              <a:gd name="connsiteY1" fmla="*/ 2 h 1544859"/>
              <a:gd name="connsiteX2" fmla="*/ 711055 w 711430"/>
              <a:gd name="connsiteY2" fmla="*/ 771838 h 1544859"/>
              <a:gd name="connsiteX3" fmla="*/ 352702 w 711430"/>
              <a:gd name="connsiteY3" fmla="*/ 1544838 h 1544859"/>
              <a:gd name="connsiteX4" fmla="*/ 405 w 711430"/>
              <a:gd name="connsiteY4" fmla="*/ 749773 h 1544859"/>
              <a:gd name="connsiteX0" fmla="*/ 8 w 711033"/>
              <a:gd name="connsiteY0" fmla="*/ 749773 h 1544859"/>
              <a:gd name="connsiteX1" fmla="*/ 352305 w 711033"/>
              <a:gd name="connsiteY1" fmla="*/ 2 h 1544859"/>
              <a:gd name="connsiteX2" fmla="*/ 710658 w 711033"/>
              <a:gd name="connsiteY2" fmla="*/ 771838 h 1544859"/>
              <a:gd name="connsiteX3" fmla="*/ 352305 w 711033"/>
              <a:gd name="connsiteY3" fmla="*/ 1544838 h 1544859"/>
              <a:gd name="connsiteX4" fmla="*/ 8 w 711033"/>
              <a:gd name="connsiteY4" fmla="*/ 749773 h 1544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033" h="1544859">
                <a:moveTo>
                  <a:pt x="8" y="749773"/>
                </a:moveTo>
                <a:cubicBezTo>
                  <a:pt x="1667" y="341468"/>
                  <a:pt x="294878" y="793"/>
                  <a:pt x="352305" y="2"/>
                </a:cubicBezTo>
                <a:cubicBezTo>
                  <a:pt x="409732" y="-789"/>
                  <a:pt x="706611" y="416230"/>
                  <a:pt x="710658" y="771838"/>
                </a:cubicBezTo>
                <a:cubicBezTo>
                  <a:pt x="722975" y="1081703"/>
                  <a:pt x="428359" y="1548516"/>
                  <a:pt x="352305" y="1544838"/>
                </a:cubicBezTo>
                <a:cubicBezTo>
                  <a:pt x="276251" y="1541160"/>
                  <a:pt x="-1651" y="1158078"/>
                  <a:pt x="8" y="74977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prstDash val="sys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7" name="TextBox 6">
            <a:extLst>
              <a:ext uri="{FF2B5EF4-FFF2-40B4-BE49-F238E27FC236}">
                <a16:creationId xmlns:a16="http://schemas.microsoft.com/office/drawing/2014/main" id="{E7C6AB7C-AF5C-684D-B28A-A94222FAD4A3}"/>
              </a:ext>
            </a:extLst>
          </p:cNvPr>
          <p:cNvSpPr txBox="1"/>
          <p:nvPr/>
        </p:nvSpPr>
        <p:spPr>
          <a:xfrm>
            <a:off x="13585643" y="13101458"/>
            <a:ext cx="648000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dirty="0"/>
              <a:t>9,988</a:t>
            </a:r>
          </a:p>
        </p:txBody>
      </p:sp>
      <p:sp>
        <p:nvSpPr>
          <p:cNvPr id="158" name="TextBox 7">
            <a:extLst>
              <a:ext uri="{FF2B5EF4-FFF2-40B4-BE49-F238E27FC236}">
                <a16:creationId xmlns:a16="http://schemas.microsoft.com/office/drawing/2014/main" id="{7494B278-B8E2-6A44-B61C-DB0B09682E79}"/>
              </a:ext>
            </a:extLst>
          </p:cNvPr>
          <p:cNvSpPr txBox="1"/>
          <p:nvPr/>
        </p:nvSpPr>
        <p:spPr>
          <a:xfrm>
            <a:off x="12919127" y="13101458"/>
            <a:ext cx="648000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dirty="0"/>
              <a:t>7,489</a:t>
            </a:r>
          </a:p>
        </p:txBody>
      </p:sp>
      <p:sp>
        <p:nvSpPr>
          <p:cNvPr id="159" name="TextBox 8">
            <a:extLst>
              <a:ext uri="{FF2B5EF4-FFF2-40B4-BE49-F238E27FC236}">
                <a16:creationId xmlns:a16="http://schemas.microsoft.com/office/drawing/2014/main" id="{310FF6C9-C52A-5F49-8386-5DB75ABDECDB}"/>
              </a:ext>
            </a:extLst>
          </p:cNvPr>
          <p:cNvSpPr txBox="1"/>
          <p:nvPr/>
        </p:nvSpPr>
        <p:spPr>
          <a:xfrm>
            <a:off x="14261353" y="13101458"/>
            <a:ext cx="73514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dirty="0"/>
              <a:t>17,117</a:t>
            </a: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360624EA-7575-E240-AC31-F6F2B7081AF9}"/>
              </a:ext>
            </a:extLst>
          </p:cNvPr>
          <p:cNvSpPr/>
          <p:nvPr/>
        </p:nvSpPr>
        <p:spPr>
          <a:xfrm>
            <a:off x="5078988" y="12537650"/>
            <a:ext cx="1402909" cy="1402910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45EBCE01-832C-A445-B74C-EB5B8C69EB06}"/>
              </a:ext>
            </a:extLst>
          </p:cNvPr>
          <p:cNvSpPr/>
          <p:nvPr/>
        </p:nvSpPr>
        <p:spPr>
          <a:xfrm>
            <a:off x="5828259" y="12537650"/>
            <a:ext cx="1402909" cy="140291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3" name="Oval 24">
            <a:extLst>
              <a:ext uri="{FF2B5EF4-FFF2-40B4-BE49-F238E27FC236}">
                <a16:creationId xmlns:a16="http://schemas.microsoft.com/office/drawing/2014/main" id="{2F66887D-9E7B-B545-BBC6-1BAFEC94D0CB}"/>
              </a:ext>
            </a:extLst>
          </p:cNvPr>
          <p:cNvSpPr/>
          <p:nvPr/>
        </p:nvSpPr>
        <p:spPr>
          <a:xfrm>
            <a:off x="5820982" y="12650939"/>
            <a:ext cx="666939" cy="1192940"/>
          </a:xfrm>
          <a:custGeom>
            <a:avLst/>
            <a:gdLst>
              <a:gd name="connsiteX0" fmla="*/ 0 w 647536"/>
              <a:gd name="connsiteY0" fmla="*/ 772418 h 1544836"/>
              <a:gd name="connsiteX1" fmla="*/ 323768 w 647536"/>
              <a:gd name="connsiteY1" fmla="*/ 0 h 1544836"/>
              <a:gd name="connsiteX2" fmla="*/ 647536 w 647536"/>
              <a:gd name="connsiteY2" fmla="*/ 772418 h 1544836"/>
              <a:gd name="connsiteX3" fmla="*/ 323768 w 647536"/>
              <a:gd name="connsiteY3" fmla="*/ 1544836 h 1544836"/>
              <a:gd name="connsiteX4" fmla="*/ 0 w 647536"/>
              <a:gd name="connsiteY4" fmla="*/ 772418 h 1544836"/>
              <a:gd name="connsiteX0" fmla="*/ 0 w 586576"/>
              <a:gd name="connsiteY0" fmla="*/ 785975 h 1544857"/>
              <a:gd name="connsiteX1" fmla="*/ 262808 w 586576"/>
              <a:gd name="connsiteY1" fmla="*/ 10 h 1544857"/>
              <a:gd name="connsiteX2" fmla="*/ 586576 w 586576"/>
              <a:gd name="connsiteY2" fmla="*/ 772428 h 1544857"/>
              <a:gd name="connsiteX3" fmla="*/ 262808 w 586576"/>
              <a:gd name="connsiteY3" fmla="*/ 1544846 h 1544857"/>
              <a:gd name="connsiteX4" fmla="*/ 0 w 586576"/>
              <a:gd name="connsiteY4" fmla="*/ 785975 h 1544857"/>
              <a:gd name="connsiteX0" fmla="*/ 0 w 654309"/>
              <a:gd name="connsiteY0" fmla="*/ 772419 h 1544836"/>
              <a:gd name="connsiteX1" fmla="*/ 330541 w 654309"/>
              <a:gd name="connsiteY1" fmla="*/ 0 h 1544836"/>
              <a:gd name="connsiteX2" fmla="*/ 654309 w 654309"/>
              <a:gd name="connsiteY2" fmla="*/ 772418 h 1544836"/>
              <a:gd name="connsiteX3" fmla="*/ 330541 w 654309"/>
              <a:gd name="connsiteY3" fmla="*/ 1544836 h 1544836"/>
              <a:gd name="connsiteX4" fmla="*/ 0 w 654309"/>
              <a:gd name="connsiteY4" fmla="*/ 772419 h 1544836"/>
              <a:gd name="connsiteX0" fmla="*/ 15559 w 669868"/>
              <a:gd name="connsiteY0" fmla="*/ 772419 h 1544836"/>
              <a:gd name="connsiteX1" fmla="*/ 346100 w 669868"/>
              <a:gd name="connsiteY1" fmla="*/ 0 h 1544836"/>
              <a:gd name="connsiteX2" fmla="*/ 669868 w 669868"/>
              <a:gd name="connsiteY2" fmla="*/ 772418 h 1544836"/>
              <a:gd name="connsiteX3" fmla="*/ 346100 w 669868"/>
              <a:gd name="connsiteY3" fmla="*/ 1544836 h 1544836"/>
              <a:gd name="connsiteX4" fmla="*/ 15559 w 669868"/>
              <a:gd name="connsiteY4" fmla="*/ 772419 h 1544836"/>
              <a:gd name="connsiteX0" fmla="*/ 0 w 654309"/>
              <a:gd name="connsiteY0" fmla="*/ 772419 h 1544836"/>
              <a:gd name="connsiteX1" fmla="*/ 330541 w 654309"/>
              <a:gd name="connsiteY1" fmla="*/ 0 h 1544836"/>
              <a:gd name="connsiteX2" fmla="*/ 654309 w 654309"/>
              <a:gd name="connsiteY2" fmla="*/ 772418 h 1544836"/>
              <a:gd name="connsiteX3" fmla="*/ 330541 w 654309"/>
              <a:gd name="connsiteY3" fmla="*/ 1544836 h 1544836"/>
              <a:gd name="connsiteX4" fmla="*/ 0 w 654309"/>
              <a:gd name="connsiteY4" fmla="*/ 772419 h 1544836"/>
              <a:gd name="connsiteX0" fmla="*/ 0 w 654309"/>
              <a:gd name="connsiteY0" fmla="*/ 772419 h 1544836"/>
              <a:gd name="connsiteX1" fmla="*/ 330541 w 654309"/>
              <a:gd name="connsiteY1" fmla="*/ 0 h 1544836"/>
              <a:gd name="connsiteX2" fmla="*/ 654309 w 654309"/>
              <a:gd name="connsiteY2" fmla="*/ 772418 h 1544836"/>
              <a:gd name="connsiteX3" fmla="*/ 330541 w 654309"/>
              <a:gd name="connsiteY3" fmla="*/ 1544836 h 1544836"/>
              <a:gd name="connsiteX4" fmla="*/ 0 w 654309"/>
              <a:gd name="connsiteY4" fmla="*/ 772419 h 1544836"/>
              <a:gd name="connsiteX0" fmla="*/ 0 w 655546"/>
              <a:gd name="connsiteY0" fmla="*/ 772419 h 1544836"/>
              <a:gd name="connsiteX1" fmla="*/ 330541 w 655546"/>
              <a:gd name="connsiteY1" fmla="*/ 0 h 1544836"/>
              <a:gd name="connsiteX2" fmla="*/ 654309 w 655546"/>
              <a:gd name="connsiteY2" fmla="*/ 772418 h 1544836"/>
              <a:gd name="connsiteX3" fmla="*/ 330541 w 655546"/>
              <a:gd name="connsiteY3" fmla="*/ 1544836 h 1544836"/>
              <a:gd name="connsiteX4" fmla="*/ 0 w 655546"/>
              <a:gd name="connsiteY4" fmla="*/ 772419 h 1544836"/>
              <a:gd name="connsiteX0" fmla="*/ 0 w 696039"/>
              <a:gd name="connsiteY0" fmla="*/ 772420 h 1544838"/>
              <a:gd name="connsiteX1" fmla="*/ 330541 w 696039"/>
              <a:gd name="connsiteY1" fmla="*/ 1 h 1544838"/>
              <a:gd name="connsiteX2" fmla="*/ 694949 w 696039"/>
              <a:gd name="connsiteY2" fmla="*/ 779193 h 1544838"/>
              <a:gd name="connsiteX3" fmla="*/ 330541 w 696039"/>
              <a:gd name="connsiteY3" fmla="*/ 1544837 h 1544838"/>
              <a:gd name="connsiteX4" fmla="*/ 0 w 696039"/>
              <a:gd name="connsiteY4" fmla="*/ 772420 h 1544838"/>
              <a:gd name="connsiteX0" fmla="*/ 0 w 694949"/>
              <a:gd name="connsiteY0" fmla="*/ 772420 h 1544838"/>
              <a:gd name="connsiteX1" fmla="*/ 330541 w 694949"/>
              <a:gd name="connsiteY1" fmla="*/ 1 h 1544838"/>
              <a:gd name="connsiteX2" fmla="*/ 694949 w 694949"/>
              <a:gd name="connsiteY2" fmla="*/ 779193 h 1544838"/>
              <a:gd name="connsiteX3" fmla="*/ 330541 w 694949"/>
              <a:gd name="connsiteY3" fmla="*/ 1544837 h 1544838"/>
              <a:gd name="connsiteX4" fmla="*/ 0 w 694949"/>
              <a:gd name="connsiteY4" fmla="*/ 772420 h 1544838"/>
              <a:gd name="connsiteX0" fmla="*/ 0 w 696039"/>
              <a:gd name="connsiteY0" fmla="*/ 772420 h 1544838"/>
              <a:gd name="connsiteX1" fmla="*/ 330541 w 696039"/>
              <a:gd name="connsiteY1" fmla="*/ 1 h 1544838"/>
              <a:gd name="connsiteX2" fmla="*/ 694949 w 696039"/>
              <a:gd name="connsiteY2" fmla="*/ 779193 h 1544838"/>
              <a:gd name="connsiteX3" fmla="*/ 330541 w 696039"/>
              <a:gd name="connsiteY3" fmla="*/ 1544837 h 1544838"/>
              <a:gd name="connsiteX4" fmla="*/ 0 w 696039"/>
              <a:gd name="connsiteY4" fmla="*/ 772420 h 1544838"/>
              <a:gd name="connsiteX0" fmla="*/ 0 w 729928"/>
              <a:gd name="connsiteY0" fmla="*/ 779192 h 1544836"/>
              <a:gd name="connsiteX1" fmla="*/ 364408 w 729928"/>
              <a:gd name="connsiteY1" fmla="*/ 0 h 1544836"/>
              <a:gd name="connsiteX2" fmla="*/ 728816 w 729928"/>
              <a:gd name="connsiteY2" fmla="*/ 779192 h 1544836"/>
              <a:gd name="connsiteX3" fmla="*/ 364408 w 729928"/>
              <a:gd name="connsiteY3" fmla="*/ 1544836 h 1544836"/>
              <a:gd name="connsiteX4" fmla="*/ 0 w 729928"/>
              <a:gd name="connsiteY4" fmla="*/ 779192 h 1544836"/>
              <a:gd name="connsiteX0" fmla="*/ 1897 w 731825"/>
              <a:gd name="connsiteY0" fmla="*/ 779192 h 1544836"/>
              <a:gd name="connsiteX1" fmla="*/ 366305 w 731825"/>
              <a:gd name="connsiteY1" fmla="*/ 0 h 1544836"/>
              <a:gd name="connsiteX2" fmla="*/ 730713 w 731825"/>
              <a:gd name="connsiteY2" fmla="*/ 779192 h 1544836"/>
              <a:gd name="connsiteX3" fmla="*/ 366305 w 731825"/>
              <a:gd name="connsiteY3" fmla="*/ 1544836 h 1544836"/>
              <a:gd name="connsiteX4" fmla="*/ 1897 w 731825"/>
              <a:gd name="connsiteY4" fmla="*/ 779192 h 1544836"/>
              <a:gd name="connsiteX0" fmla="*/ 1 w 729929"/>
              <a:gd name="connsiteY0" fmla="*/ 779192 h 1544836"/>
              <a:gd name="connsiteX1" fmla="*/ 364409 w 729929"/>
              <a:gd name="connsiteY1" fmla="*/ 0 h 1544836"/>
              <a:gd name="connsiteX2" fmla="*/ 728817 w 729929"/>
              <a:gd name="connsiteY2" fmla="*/ 779192 h 1544836"/>
              <a:gd name="connsiteX3" fmla="*/ 364409 w 729929"/>
              <a:gd name="connsiteY3" fmla="*/ 1544836 h 1544836"/>
              <a:gd name="connsiteX4" fmla="*/ 1 w 729929"/>
              <a:gd name="connsiteY4" fmla="*/ 779192 h 1544836"/>
              <a:gd name="connsiteX0" fmla="*/ 1 w 729929"/>
              <a:gd name="connsiteY0" fmla="*/ 793617 h 1559261"/>
              <a:gd name="connsiteX1" fmla="*/ 364409 w 729929"/>
              <a:gd name="connsiteY1" fmla="*/ 14425 h 1559261"/>
              <a:gd name="connsiteX2" fmla="*/ 728817 w 729929"/>
              <a:gd name="connsiteY2" fmla="*/ 793617 h 1559261"/>
              <a:gd name="connsiteX3" fmla="*/ 364409 w 729929"/>
              <a:gd name="connsiteY3" fmla="*/ 1559261 h 1559261"/>
              <a:gd name="connsiteX4" fmla="*/ 1 w 729929"/>
              <a:gd name="connsiteY4" fmla="*/ 793617 h 1559261"/>
              <a:gd name="connsiteX0" fmla="*/ 1 w 729929"/>
              <a:gd name="connsiteY0" fmla="*/ 779256 h 1544900"/>
              <a:gd name="connsiteX1" fmla="*/ 364409 w 729929"/>
              <a:gd name="connsiteY1" fmla="*/ 64 h 1544900"/>
              <a:gd name="connsiteX2" fmla="*/ 728817 w 729929"/>
              <a:gd name="connsiteY2" fmla="*/ 779256 h 1544900"/>
              <a:gd name="connsiteX3" fmla="*/ 364409 w 729929"/>
              <a:gd name="connsiteY3" fmla="*/ 1544900 h 1544900"/>
              <a:gd name="connsiteX4" fmla="*/ 1 w 729929"/>
              <a:gd name="connsiteY4" fmla="*/ 779256 h 1544900"/>
              <a:gd name="connsiteX0" fmla="*/ 1 w 729680"/>
              <a:gd name="connsiteY0" fmla="*/ 779256 h 1545152"/>
              <a:gd name="connsiteX1" fmla="*/ 364409 w 729680"/>
              <a:gd name="connsiteY1" fmla="*/ 64 h 1545152"/>
              <a:gd name="connsiteX2" fmla="*/ 728817 w 729680"/>
              <a:gd name="connsiteY2" fmla="*/ 779256 h 1545152"/>
              <a:gd name="connsiteX3" fmla="*/ 364409 w 729680"/>
              <a:gd name="connsiteY3" fmla="*/ 1544900 h 1545152"/>
              <a:gd name="connsiteX4" fmla="*/ 1 w 729680"/>
              <a:gd name="connsiteY4" fmla="*/ 779256 h 1545152"/>
              <a:gd name="connsiteX0" fmla="*/ 1 w 733057"/>
              <a:gd name="connsiteY0" fmla="*/ 779256 h 1545152"/>
              <a:gd name="connsiteX1" fmla="*/ 364409 w 733057"/>
              <a:gd name="connsiteY1" fmla="*/ 64 h 1545152"/>
              <a:gd name="connsiteX2" fmla="*/ 728817 w 733057"/>
              <a:gd name="connsiteY2" fmla="*/ 779256 h 1545152"/>
              <a:gd name="connsiteX3" fmla="*/ 364409 w 733057"/>
              <a:gd name="connsiteY3" fmla="*/ 1544900 h 1545152"/>
              <a:gd name="connsiteX4" fmla="*/ 1 w 733057"/>
              <a:gd name="connsiteY4" fmla="*/ 779256 h 1545152"/>
              <a:gd name="connsiteX0" fmla="*/ 1 w 736663"/>
              <a:gd name="connsiteY0" fmla="*/ 779256 h 1545155"/>
              <a:gd name="connsiteX1" fmla="*/ 364409 w 736663"/>
              <a:gd name="connsiteY1" fmla="*/ 64 h 1545155"/>
              <a:gd name="connsiteX2" fmla="*/ 728817 w 736663"/>
              <a:gd name="connsiteY2" fmla="*/ 779256 h 1545155"/>
              <a:gd name="connsiteX3" fmla="*/ 364409 w 736663"/>
              <a:gd name="connsiteY3" fmla="*/ 1544900 h 1545155"/>
              <a:gd name="connsiteX4" fmla="*/ 1 w 736663"/>
              <a:gd name="connsiteY4" fmla="*/ 779256 h 1545155"/>
              <a:gd name="connsiteX0" fmla="*/ 2295 w 738957"/>
              <a:gd name="connsiteY0" fmla="*/ 779254 h 1545153"/>
              <a:gd name="connsiteX1" fmla="*/ 366703 w 738957"/>
              <a:gd name="connsiteY1" fmla="*/ 62 h 1545153"/>
              <a:gd name="connsiteX2" fmla="*/ 731111 w 738957"/>
              <a:gd name="connsiteY2" fmla="*/ 779254 h 1545153"/>
              <a:gd name="connsiteX3" fmla="*/ 366703 w 738957"/>
              <a:gd name="connsiteY3" fmla="*/ 1544898 h 1545153"/>
              <a:gd name="connsiteX4" fmla="*/ 2295 w 738957"/>
              <a:gd name="connsiteY4" fmla="*/ 779254 h 1545153"/>
              <a:gd name="connsiteX0" fmla="*/ 864 w 737526"/>
              <a:gd name="connsiteY0" fmla="*/ 779249 h 1545148"/>
              <a:gd name="connsiteX1" fmla="*/ 365272 w 737526"/>
              <a:gd name="connsiteY1" fmla="*/ 57 h 1545148"/>
              <a:gd name="connsiteX2" fmla="*/ 729680 w 737526"/>
              <a:gd name="connsiteY2" fmla="*/ 779249 h 1545148"/>
              <a:gd name="connsiteX3" fmla="*/ 365272 w 737526"/>
              <a:gd name="connsiteY3" fmla="*/ 1544893 h 1545148"/>
              <a:gd name="connsiteX4" fmla="*/ 864 w 737526"/>
              <a:gd name="connsiteY4" fmla="*/ 779249 h 1545148"/>
              <a:gd name="connsiteX0" fmla="*/ 405 w 737067"/>
              <a:gd name="connsiteY0" fmla="*/ 779248 h 1545147"/>
              <a:gd name="connsiteX1" fmla="*/ 364813 w 737067"/>
              <a:gd name="connsiteY1" fmla="*/ 56 h 1545147"/>
              <a:gd name="connsiteX2" fmla="*/ 729221 w 737067"/>
              <a:gd name="connsiteY2" fmla="*/ 779248 h 1545147"/>
              <a:gd name="connsiteX3" fmla="*/ 364813 w 737067"/>
              <a:gd name="connsiteY3" fmla="*/ 1544892 h 1545147"/>
              <a:gd name="connsiteX4" fmla="*/ 405 w 737067"/>
              <a:gd name="connsiteY4" fmla="*/ 779248 h 1545147"/>
              <a:gd name="connsiteX0" fmla="*/ 103 w 736765"/>
              <a:gd name="connsiteY0" fmla="*/ 779241 h 1545140"/>
              <a:gd name="connsiteX1" fmla="*/ 364511 w 736765"/>
              <a:gd name="connsiteY1" fmla="*/ 49 h 1545140"/>
              <a:gd name="connsiteX2" fmla="*/ 728919 w 736765"/>
              <a:gd name="connsiteY2" fmla="*/ 779241 h 1545140"/>
              <a:gd name="connsiteX3" fmla="*/ 364511 w 736765"/>
              <a:gd name="connsiteY3" fmla="*/ 1544885 h 1545140"/>
              <a:gd name="connsiteX4" fmla="*/ 103 w 736765"/>
              <a:gd name="connsiteY4" fmla="*/ 779241 h 1545140"/>
              <a:gd name="connsiteX0" fmla="*/ 104 w 736766"/>
              <a:gd name="connsiteY0" fmla="*/ 779262 h 1545161"/>
              <a:gd name="connsiteX1" fmla="*/ 364512 w 736766"/>
              <a:gd name="connsiteY1" fmla="*/ 70 h 1545161"/>
              <a:gd name="connsiteX2" fmla="*/ 728920 w 736766"/>
              <a:gd name="connsiteY2" fmla="*/ 779262 h 1545161"/>
              <a:gd name="connsiteX3" fmla="*/ 364512 w 736766"/>
              <a:gd name="connsiteY3" fmla="*/ 1544906 h 1545161"/>
              <a:gd name="connsiteX4" fmla="*/ 104 w 736766"/>
              <a:gd name="connsiteY4" fmla="*/ 779262 h 1545161"/>
              <a:gd name="connsiteX0" fmla="*/ 104 w 736766"/>
              <a:gd name="connsiteY0" fmla="*/ 779262 h 1545161"/>
              <a:gd name="connsiteX1" fmla="*/ 364512 w 736766"/>
              <a:gd name="connsiteY1" fmla="*/ 70 h 1545161"/>
              <a:gd name="connsiteX2" fmla="*/ 728920 w 736766"/>
              <a:gd name="connsiteY2" fmla="*/ 779262 h 1545161"/>
              <a:gd name="connsiteX3" fmla="*/ 364512 w 736766"/>
              <a:gd name="connsiteY3" fmla="*/ 1544906 h 1545161"/>
              <a:gd name="connsiteX4" fmla="*/ 104 w 736766"/>
              <a:gd name="connsiteY4" fmla="*/ 779262 h 1545161"/>
              <a:gd name="connsiteX0" fmla="*/ 104 w 729249"/>
              <a:gd name="connsiteY0" fmla="*/ 779262 h 1545192"/>
              <a:gd name="connsiteX1" fmla="*/ 364512 w 729249"/>
              <a:gd name="connsiteY1" fmla="*/ 70 h 1545192"/>
              <a:gd name="connsiteX2" fmla="*/ 728920 w 729249"/>
              <a:gd name="connsiteY2" fmla="*/ 779262 h 1545192"/>
              <a:gd name="connsiteX3" fmla="*/ 364512 w 729249"/>
              <a:gd name="connsiteY3" fmla="*/ 1544906 h 1545192"/>
              <a:gd name="connsiteX4" fmla="*/ 104 w 729249"/>
              <a:gd name="connsiteY4" fmla="*/ 779262 h 1545192"/>
              <a:gd name="connsiteX0" fmla="*/ 103 w 729248"/>
              <a:gd name="connsiteY0" fmla="*/ 779299 h 1545229"/>
              <a:gd name="connsiteX1" fmla="*/ 364511 w 729248"/>
              <a:gd name="connsiteY1" fmla="*/ 107 h 1545229"/>
              <a:gd name="connsiteX2" fmla="*/ 728919 w 729248"/>
              <a:gd name="connsiteY2" fmla="*/ 779299 h 1545229"/>
              <a:gd name="connsiteX3" fmla="*/ 364511 w 729248"/>
              <a:gd name="connsiteY3" fmla="*/ 1544943 h 1545229"/>
              <a:gd name="connsiteX4" fmla="*/ 103 w 729248"/>
              <a:gd name="connsiteY4" fmla="*/ 779299 h 1545229"/>
              <a:gd name="connsiteX0" fmla="*/ 122 w 759653"/>
              <a:gd name="connsiteY0" fmla="*/ 793914 h 1544857"/>
              <a:gd name="connsiteX1" fmla="*/ 394807 w 759653"/>
              <a:gd name="connsiteY1" fmla="*/ 11 h 1544857"/>
              <a:gd name="connsiteX2" fmla="*/ 759215 w 759653"/>
              <a:gd name="connsiteY2" fmla="*/ 779203 h 1544857"/>
              <a:gd name="connsiteX3" fmla="*/ 394807 w 759653"/>
              <a:gd name="connsiteY3" fmla="*/ 1544847 h 1544857"/>
              <a:gd name="connsiteX4" fmla="*/ 122 w 759653"/>
              <a:gd name="connsiteY4" fmla="*/ 793914 h 1544857"/>
              <a:gd name="connsiteX0" fmla="*/ 122 w 759578"/>
              <a:gd name="connsiteY0" fmla="*/ 793914 h 1544857"/>
              <a:gd name="connsiteX1" fmla="*/ 394807 w 759578"/>
              <a:gd name="connsiteY1" fmla="*/ 11 h 1544857"/>
              <a:gd name="connsiteX2" fmla="*/ 759215 w 759578"/>
              <a:gd name="connsiteY2" fmla="*/ 779203 h 1544857"/>
              <a:gd name="connsiteX3" fmla="*/ 394807 w 759578"/>
              <a:gd name="connsiteY3" fmla="*/ 1544847 h 1544857"/>
              <a:gd name="connsiteX4" fmla="*/ 122 w 759578"/>
              <a:gd name="connsiteY4" fmla="*/ 793914 h 1544857"/>
              <a:gd name="connsiteX0" fmla="*/ 98 w 759554"/>
              <a:gd name="connsiteY0" fmla="*/ 793914 h 1544857"/>
              <a:gd name="connsiteX1" fmla="*/ 394783 w 759554"/>
              <a:gd name="connsiteY1" fmla="*/ 11 h 1544857"/>
              <a:gd name="connsiteX2" fmla="*/ 759191 w 759554"/>
              <a:gd name="connsiteY2" fmla="*/ 779203 h 1544857"/>
              <a:gd name="connsiteX3" fmla="*/ 394783 w 759554"/>
              <a:gd name="connsiteY3" fmla="*/ 1544847 h 1544857"/>
              <a:gd name="connsiteX4" fmla="*/ 98 w 759554"/>
              <a:gd name="connsiteY4" fmla="*/ 793914 h 1544857"/>
              <a:gd name="connsiteX0" fmla="*/ 122 w 759653"/>
              <a:gd name="connsiteY0" fmla="*/ 742477 h 1544958"/>
              <a:gd name="connsiteX1" fmla="*/ 394807 w 759653"/>
              <a:gd name="connsiteY1" fmla="*/ 62 h 1544958"/>
              <a:gd name="connsiteX2" fmla="*/ 759215 w 759653"/>
              <a:gd name="connsiteY2" fmla="*/ 779254 h 1544958"/>
              <a:gd name="connsiteX3" fmla="*/ 394807 w 759653"/>
              <a:gd name="connsiteY3" fmla="*/ 1544898 h 1544958"/>
              <a:gd name="connsiteX4" fmla="*/ 122 w 759653"/>
              <a:gd name="connsiteY4" fmla="*/ 742477 h 1544958"/>
              <a:gd name="connsiteX0" fmla="*/ 122 w 753607"/>
              <a:gd name="connsiteY0" fmla="*/ 742427 h 1544856"/>
              <a:gd name="connsiteX1" fmla="*/ 394807 w 753607"/>
              <a:gd name="connsiteY1" fmla="*/ 12 h 1544856"/>
              <a:gd name="connsiteX2" fmla="*/ 753160 w 753607"/>
              <a:gd name="connsiteY2" fmla="*/ 727715 h 1544856"/>
              <a:gd name="connsiteX3" fmla="*/ 394807 w 753607"/>
              <a:gd name="connsiteY3" fmla="*/ 1544848 h 1544856"/>
              <a:gd name="connsiteX4" fmla="*/ 122 w 753607"/>
              <a:gd name="connsiteY4" fmla="*/ 742427 h 1544856"/>
              <a:gd name="connsiteX0" fmla="*/ 98 w 753583"/>
              <a:gd name="connsiteY0" fmla="*/ 742427 h 1544856"/>
              <a:gd name="connsiteX1" fmla="*/ 394783 w 753583"/>
              <a:gd name="connsiteY1" fmla="*/ 12 h 1544856"/>
              <a:gd name="connsiteX2" fmla="*/ 753136 w 753583"/>
              <a:gd name="connsiteY2" fmla="*/ 727715 h 1544856"/>
              <a:gd name="connsiteX3" fmla="*/ 394783 w 753583"/>
              <a:gd name="connsiteY3" fmla="*/ 1544848 h 1544856"/>
              <a:gd name="connsiteX4" fmla="*/ 98 w 753583"/>
              <a:gd name="connsiteY4" fmla="*/ 742427 h 1544856"/>
              <a:gd name="connsiteX0" fmla="*/ 98 w 753512"/>
              <a:gd name="connsiteY0" fmla="*/ 742427 h 1544881"/>
              <a:gd name="connsiteX1" fmla="*/ 394783 w 753512"/>
              <a:gd name="connsiteY1" fmla="*/ 12 h 1544881"/>
              <a:gd name="connsiteX2" fmla="*/ 753136 w 753512"/>
              <a:gd name="connsiteY2" fmla="*/ 727715 h 1544881"/>
              <a:gd name="connsiteX3" fmla="*/ 394783 w 753512"/>
              <a:gd name="connsiteY3" fmla="*/ 1544848 h 1544881"/>
              <a:gd name="connsiteX4" fmla="*/ 98 w 753512"/>
              <a:gd name="connsiteY4" fmla="*/ 742427 h 1544881"/>
              <a:gd name="connsiteX0" fmla="*/ 66 w 753480"/>
              <a:gd name="connsiteY0" fmla="*/ 742427 h 1544882"/>
              <a:gd name="connsiteX1" fmla="*/ 394751 w 753480"/>
              <a:gd name="connsiteY1" fmla="*/ 12 h 1544882"/>
              <a:gd name="connsiteX2" fmla="*/ 753104 w 753480"/>
              <a:gd name="connsiteY2" fmla="*/ 727715 h 1544882"/>
              <a:gd name="connsiteX3" fmla="*/ 394751 w 753480"/>
              <a:gd name="connsiteY3" fmla="*/ 1544848 h 1544882"/>
              <a:gd name="connsiteX4" fmla="*/ 66 w 753480"/>
              <a:gd name="connsiteY4" fmla="*/ 742427 h 1544882"/>
              <a:gd name="connsiteX0" fmla="*/ 288 w 753702"/>
              <a:gd name="connsiteY0" fmla="*/ 742427 h 1544882"/>
              <a:gd name="connsiteX1" fmla="*/ 394973 w 753702"/>
              <a:gd name="connsiteY1" fmla="*/ 12 h 1544882"/>
              <a:gd name="connsiteX2" fmla="*/ 753326 w 753702"/>
              <a:gd name="connsiteY2" fmla="*/ 727715 h 1544882"/>
              <a:gd name="connsiteX3" fmla="*/ 394973 w 753702"/>
              <a:gd name="connsiteY3" fmla="*/ 1544848 h 1544882"/>
              <a:gd name="connsiteX4" fmla="*/ 288 w 753702"/>
              <a:gd name="connsiteY4" fmla="*/ 742427 h 1544882"/>
              <a:gd name="connsiteX0" fmla="*/ 336 w 753820"/>
              <a:gd name="connsiteY0" fmla="*/ 779335 h 1545095"/>
              <a:gd name="connsiteX1" fmla="*/ 395021 w 753820"/>
              <a:gd name="connsiteY1" fmla="*/ 142 h 1545095"/>
              <a:gd name="connsiteX2" fmla="*/ 753374 w 753820"/>
              <a:gd name="connsiteY2" fmla="*/ 727845 h 1545095"/>
              <a:gd name="connsiteX3" fmla="*/ 395021 w 753820"/>
              <a:gd name="connsiteY3" fmla="*/ 1544978 h 1545095"/>
              <a:gd name="connsiteX4" fmla="*/ 336 w 753820"/>
              <a:gd name="connsiteY4" fmla="*/ 779335 h 1545095"/>
              <a:gd name="connsiteX0" fmla="*/ 77 w 753562"/>
              <a:gd name="connsiteY0" fmla="*/ 779335 h 1545079"/>
              <a:gd name="connsiteX1" fmla="*/ 394762 w 753562"/>
              <a:gd name="connsiteY1" fmla="*/ 142 h 1545079"/>
              <a:gd name="connsiteX2" fmla="*/ 753115 w 753562"/>
              <a:gd name="connsiteY2" fmla="*/ 727845 h 1545079"/>
              <a:gd name="connsiteX3" fmla="*/ 394762 w 753562"/>
              <a:gd name="connsiteY3" fmla="*/ 1544978 h 1545079"/>
              <a:gd name="connsiteX4" fmla="*/ 77 w 753562"/>
              <a:gd name="connsiteY4" fmla="*/ 779335 h 1545079"/>
              <a:gd name="connsiteX0" fmla="*/ 77 w 753562"/>
              <a:gd name="connsiteY0" fmla="*/ 779196 h 1544842"/>
              <a:gd name="connsiteX1" fmla="*/ 394762 w 753562"/>
              <a:gd name="connsiteY1" fmla="*/ 3 h 1544842"/>
              <a:gd name="connsiteX2" fmla="*/ 753115 w 753562"/>
              <a:gd name="connsiteY2" fmla="*/ 771839 h 1544842"/>
              <a:gd name="connsiteX3" fmla="*/ 394762 w 753562"/>
              <a:gd name="connsiteY3" fmla="*/ 1544839 h 1544842"/>
              <a:gd name="connsiteX4" fmla="*/ 77 w 753562"/>
              <a:gd name="connsiteY4" fmla="*/ 779196 h 1544842"/>
              <a:gd name="connsiteX0" fmla="*/ 88 w 711172"/>
              <a:gd name="connsiteY0" fmla="*/ 786558 h 1544854"/>
              <a:gd name="connsiteX1" fmla="*/ 352385 w 711172"/>
              <a:gd name="connsiteY1" fmla="*/ 10 h 1544854"/>
              <a:gd name="connsiteX2" fmla="*/ 710738 w 711172"/>
              <a:gd name="connsiteY2" fmla="*/ 771846 h 1544854"/>
              <a:gd name="connsiteX3" fmla="*/ 352385 w 711172"/>
              <a:gd name="connsiteY3" fmla="*/ 1544846 h 1544854"/>
              <a:gd name="connsiteX4" fmla="*/ 88 w 711172"/>
              <a:gd name="connsiteY4" fmla="*/ 786558 h 1544854"/>
              <a:gd name="connsiteX0" fmla="*/ 88 w 711173"/>
              <a:gd name="connsiteY0" fmla="*/ 749790 h 1544876"/>
              <a:gd name="connsiteX1" fmla="*/ 352385 w 711173"/>
              <a:gd name="connsiteY1" fmla="*/ 19 h 1544876"/>
              <a:gd name="connsiteX2" fmla="*/ 710738 w 711173"/>
              <a:gd name="connsiteY2" fmla="*/ 771855 h 1544876"/>
              <a:gd name="connsiteX3" fmla="*/ 352385 w 711173"/>
              <a:gd name="connsiteY3" fmla="*/ 1544855 h 1544876"/>
              <a:gd name="connsiteX4" fmla="*/ 88 w 711173"/>
              <a:gd name="connsiteY4" fmla="*/ 749790 h 1544876"/>
              <a:gd name="connsiteX0" fmla="*/ 88 w 711173"/>
              <a:gd name="connsiteY0" fmla="*/ 749943 h 1545029"/>
              <a:gd name="connsiteX1" fmla="*/ 352385 w 711173"/>
              <a:gd name="connsiteY1" fmla="*/ 172 h 1545029"/>
              <a:gd name="connsiteX2" fmla="*/ 710738 w 711173"/>
              <a:gd name="connsiteY2" fmla="*/ 772008 h 1545029"/>
              <a:gd name="connsiteX3" fmla="*/ 352385 w 711173"/>
              <a:gd name="connsiteY3" fmla="*/ 1545008 h 1545029"/>
              <a:gd name="connsiteX4" fmla="*/ 88 w 711173"/>
              <a:gd name="connsiteY4" fmla="*/ 749943 h 1545029"/>
              <a:gd name="connsiteX0" fmla="*/ 88 w 711173"/>
              <a:gd name="connsiteY0" fmla="*/ 749791 h 1544877"/>
              <a:gd name="connsiteX1" fmla="*/ 352385 w 711173"/>
              <a:gd name="connsiteY1" fmla="*/ 20 h 1544877"/>
              <a:gd name="connsiteX2" fmla="*/ 710738 w 711173"/>
              <a:gd name="connsiteY2" fmla="*/ 771856 h 1544877"/>
              <a:gd name="connsiteX3" fmla="*/ 352385 w 711173"/>
              <a:gd name="connsiteY3" fmla="*/ 1544856 h 1544877"/>
              <a:gd name="connsiteX4" fmla="*/ 88 w 711173"/>
              <a:gd name="connsiteY4" fmla="*/ 749791 h 1544877"/>
              <a:gd name="connsiteX0" fmla="*/ 75 w 711100"/>
              <a:gd name="connsiteY0" fmla="*/ 749791 h 1544877"/>
              <a:gd name="connsiteX1" fmla="*/ 352372 w 711100"/>
              <a:gd name="connsiteY1" fmla="*/ 20 h 1544877"/>
              <a:gd name="connsiteX2" fmla="*/ 710725 w 711100"/>
              <a:gd name="connsiteY2" fmla="*/ 771856 h 1544877"/>
              <a:gd name="connsiteX3" fmla="*/ 352372 w 711100"/>
              <a:gd name="connsiteY3" fmla="*/ 1544856 h 1544877"/>
              <a:gd name="connsiteX4" fmla="*/ 75 w 711100"/>
              <a:gd name="connsiteY4" fmla="*/ 749791 h 1544877"/>
              <a:gd name="connsiteX0" fmla="*/ 405 w 711430"/>
              <a:gd name="connsiteY0" fmla="*/ 749796 h 1544882"/>
              <a:gd name="connsiteX1" fmla="*/ 352702 w 711430"/>
              <a:gd name="connsiteY1" fmla="*/ 25 h 1544882"/>
              <a:gd name="connsiteX2" fmla="*/ 711055 w 711430"/>
              <a:gd name="connsiteY2" fmla="*/ 771861 h 1544882"/>
              <a:gd name="connsiteX3" fmla="*/ 352702 w 711430"/>
              <a:gd name="connsiteY3" fmla="*/ 1544861 h 1544882"/>
              <a:gd name="connsiteX4" fmla="*/ 405 w 711430"/>
              <a:gd name="connsiteY4" fmla="*/ 749796 h 1544882"/>
              <a:gd name="connsiteX0" fmla="*/ 405 w 711430"/>
              <a:gd name="connsiteY0" fmla="*/ 749773 h 1544859"/>
              <a:gd name="connsiteX1" fmla="*/ 352702 w 711430"/>
              <a:gd name="connsiteY1" fmla="*/ 2 h 1544859"/>
              <a:gd name="connsiteX2" fmla="*/ 711055 w 711430"/>
              <a:gd name="connsiteY2" fmla="*/ 771838 h 1544859"/>
              <a:gd name="connsiteX3" fmla="*/ 352702 w 711430"/>
              <a:gd name="connsiteY3" fmla="*/ 1544838 h 1544859"/>
              <a:gd name="connsiteX4" fmla="*/ 405 w 711430"/>
              <a:gd name="connsiteY4" fmla="*/ 749773 h 1544859"/>
              <a:gd name="connsiteX0" fmla="*/ 8 w 711033"/>
              <a:gd name="connsiteY0" fmla="*/ 749773 h 1544859"/>
              <a:gd name="connsiteX1" fmla="*/ 352305 w 711033"/>
              <a:gd name="connsiteY1" fmla="*/ 2 h 1544859"/>
              <a:gd name="connsiteX2" fmla="*/ 710658 w 711033"/>
              <a:gd name="connsiteY2" fmla="*/ 771838 h 1544859"/>
              <a:gd name="connsiteX3" fmla="*/ 352305 w 711033"/>
              <a:gd name="connsiteY3" fmla="*/ 1544838 h 1544859"/>
              <a:gd name="connsiteX4" fmla="*/ 8 w 711033"/>
              <a:gd name="connsiteY4" fmla="*/ 749773 h 1544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033" h="1544859">
                <a:moveTo>
                  <a:pt x="8" y="749773"/>
                </a:moveTo>
                <a:cubicBezTo>
                  <a:pt x="1667" y="341468"/>
                  <a:pt x="294878" y="793"/>
                  <a:pt x="352305" y="2"/>
                </a:cubicBezTo>
                <a:cubicBezTo>
                  <a:pt x="409732" y="-789"/>
                  <a:pt x="706611" y="416230"/>
                  <a:pt x="710658" y="771838"/>
                </a:cubicBezTo>
                <a:cubicBezTo>
                  <a:pt x="722975" y="1081703"/>
                  <a:pt x="428359" y="1548516"/>
                  <a:pt x="352305" y="1544838"/>
                </a:cubicBezTo>
                <a:cubicBezTo>
                  <a:pt x="276251" y="1541160"/>
                  <a:pt x="-1651" y="1158078"/>
                  <a:pt x="8" y="74977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prstDash val="sys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4" name="TextBox 6">
            <a:extLst>
              <a:ext uri="{FF2B5EF4-FFF2-40B4-BE49-F238E27FC236}">
                <a16:creationId xmlns:a16="http://schemas.microsoft.com/office/drawing/2014/main" id="{38873ED7-B8AE-6B4F-96C9-5208540BA3FB}"/>
              </a:ext>
            </a:extLst>
          </p:cNvPr>
          <p:cNvSpPr txBox="1"/>
          <p:nvPr/>
        </p:nvSpPr>
        <p:spPr>
          <a:xfrm>
            <a:off x="5831468" y="13101458"/>
            <a:ext cx="648000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dirty="0"/>
              <a:t>4,929</a:t>
            </a:r>
          </a:p>
        </p:txBody>
      </p:sp>
      <p:sp>
        <p:nvSpPr>
          <p:cNvPr id="165" name="TextBox 7">
            <a:extLst>
              <a:ext uri="{FF2B5EF4-FFF2-40B4-BE49-F238E27FC236}">
                <a16:creationId xmlns:a16="http://schemas.microsoft.com/office/drawing/2014/main" id="{FB0121E4-F5BD-7A42-8E32-FE18D2BE9BDB}"/>
              </a:ext>
            </a:extLst>
          </p:cNvPr>
          <p:cNvSpPr txBox="1"/>
          <p:nvPr/>
        </p:nvSpPr>
        <p:spPr>
          <a:xfrm>
            <a:off x="5164951" y="13101458"/>
            <a:ext cx="648000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dirty="0"/>
              <a:t>371</a:t>
            </a:r>
          </a:p>
        </p:txBody>
      </p:sp>
      <p:sp>
        <p:nvSpPr>
          <p:cNvPr id="166" name="TextBox 8">
            <a:extLst>
              <a:ext uri="{FF2B5EF4-FFF2-40B4-BE49-F238E27FC236}">
                <a16:creationId xmlns:a16="http://schemas.microsoft.com/office/drawing/2014/main" id="{2D841E45-63C4-304D-9514-B2DFB49617E4}"/>
              </a:ext>
            </a:extLst>
          </p:cNvPr>
          <p:cNvSpPr txBox="1"/>
          <p:nvPr/>
        </p:nvSpPr>
        <p:spPr>
          <a:xfrm>
            <a:off x="6494418" y="13101458"/>
            <a:ext cx="648000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dirty="0"/>
              <a:t>691</a:t>
            </a: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AA035507-2344-3A49-9DFE-9E1CFB48B4C3}"/>
              </a:ext>
            </a:extLst>
          </p:cNvPr>
          <p:cNvSpPr/>
          <p:nvPr/>
        </p:nvSpPr>
        <p:spPr>
          <a:xfrm>
            <a:off x="7403637" y="12537650"/>
            <a:ext cx="1402909" cy="1402910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41D92BBB-1002-6244-9451-2634175A4625}"/>
              </a:ext>
            </a:extLst>
          </p:cNvPr>
          <p:cNvSpPr/>
          <p:nvPr/>
        </p:nvSpPr>
        <p:spPr>
          <a:xfrm>
            <a:off x="8068928" y="12537650"/>
            <a:ext cx="1402909" cy="140291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0" name="Oval 24">
            <a:extLst>
              <a:ext uri="{FF2B5EF4-FFF2-40B4-BE49-F238E27FC236}">
                <a16:creationId xmlns:a16="http://schemas.microsoft.com/office/drawing/2014/main" id="{9B9AEA2E-B18B-4E4C-92CC-04C7C641D8AC}"/>
              </a:ext>
            </a:extLst>
          </p:cNvPr>
          <p:cNvSpPr/>
          <p:nvPr/>
        </p:nvSpPr>
        <p:spPr>
          <a:xfrm>
            <a:off x="8033742" y="12616543"/>
            <a:ext cx="846166" cy="1237796"/>
          </a:xfrm>
          <a:custGeom>
            <a:avLst/>
            <a:gdLst>
              <a:gd name="connsiteX0" fmla="*/ 0 w 647536"/>
              <a:gd name="connsiteY0" fmla="*/ 772418 h 1544836"/>
              <a:gd name="connsiteX1" fmla="*/ 323768 w 647536"/>
              <a:gd name="connsiteY1" fmla="*/ 0 h 1544836"/>
              <a:gd name="connsiteX2" fmla="*/ 647536 w 647536"/>
              <a:gd name="connsiteY2" fmla="*/ 772418 h 1544836"/>
              <a:gd name="connsiteX3" fmla="*/ 323768 w 647536"/>
              <a:gd name="connsiteY3" fmla="*/ 1544836 h 1544836"/>
              <a:gd name="connsiteX4" fmla="*/ 0 w 647536"/>
              <a:gd name="connsiteY4" fmla="*/ 772418 h 1544836"/>
              <a:gd name="connsiteX0" fmla="*/ 0 w 586576"/>
              <a:gd name="connsiteY0" fmla="*/ 785975 h 1544857"/>
              <a:gd name="connsiteX1" fmla="*/ 262808 w 586576"/>
              <a:gd name="connsiteY1" fmla="*/ 10 h 1544857"/>
              <a:gd name="connsiteX2" fmla="*/ 586576 w 586576"/>
              <a:gd name="connsiteY2" fmla="*/ 772428 h 1544857"/>
              <a:gd name="connsiteX3" fmla="*/ 262808 w 586576"/>
              <a:gd name="connsiteY3" fmla="*/ 1544846 h 1544857"/>
              <a:gd name="connsiteX4" fmla="*/ 0 w 586576"/>
              <a:gd name="connsiteY4" fmla="*/ 785975 h 1544857"/>
              <a:gd name="connsiteX0" fmla="*/ 0 w 654309"/>
              <a:gd name="connsiteY0" fmla="*/ 772419 h 1544836"/>
              <a:gd name="connsiteX1" fmla="*/ 330541 w 654309"/>
              <a:gd name="connsiteY1" fmla="*/ 0 h 1544836"/>
              <a:gd name="connsiteX2" fmla="*/ 654309 w 654309"/>
              <a:gd name="connsiteY2" fmla="*/ 772418 h 1544836"/>
              <a:gd name="connsiteX3" fmla="*/ 330541 w 654309"/>
              <a:gd name="connsiteY3" fmla="*/ 1544836 h 1544836"/>
              <a:gd name="connsiteX4" fmla="*/ 0 w 654309"/>
              <a:gd name="connsiteY4" fmla="*/ 772419 h 1544836"/>
              <a:gd name="connsiteX0" fmla="*/ 15559 w 669868"/>
              <a:gd name="connsiteY0" fmla="*/ 772419 h 1544836"/>
              <a:gd name="connsiteX1" fmla="*/ 346100 w 669868"/>
              <a:gd name="connsiteY1" fmla="*/ 0 h 1544836"/>
              <a:gd name="connsiteX2" fmla="*/ 669868 w 669868"/>
              <a:gd name="connsiteY2" fmla="*/ 772418 h 1544836"/>
              <a:gd name="connsiteX3" fmla="*/ 346100 w 669868"/>
              <a:gd name="connsiteY3" fmla="*/ 1544836 h 1544836"/>
              <a:gd name="connsiteX4" fmla="*/ 15559 w 669868"/>
              <a:gd name="connsiteY4" fmla="*/ 772419 h 1544836"/>
              <a:gd name="connsiteX0" fmla="*/ 0 w 654309"/>
              <a:gd name="connsiteY0" fmla="*/ 772419 h 1544836"/>
              <a:gd name="connsiteX1" fmla="*/ 330541 w 654309"/>
              <a:gd name="connsiteY1" fmla="*/ 0 h 1544836"/>
              <a:gd name="connsiteX2" fmla="*/ 654309 w 654309"/>
              <a:gd name="connsiteY2" fmla="*/ 772418 h 1544836"/>
              <a:gd name="connsiteX3" fmla="*/ 330541 w 654309"/>
              <a:gd name="connsiteY3" fmla="*/ 1544836 h 1544836"/>
              <a:gd name="connsiteX4" fmla="*/ 0 w 654309"/>
              <a:gd name="connsiteY4" fmla="*/ 772419 h 1544836"/>
              <a:gd name="connsiteX0" fmla="*/ 0 w 654309"/>
              <a:gd name="connsiteY0" fmla="*/ 772419 h 1544836"/>
              <a:gd name="connsiteX1" fmla="*/ 330541 w 654309"/>
              <a:gd name="connsiteY1" fmla="*/ 0 h 1544836"/>
              <a:gd name="connsiteX2" fmla="*/ 654309 w 654309"/>
              <a:gd name="connsiteY2" fmla="*/ 772418 h 1544836"/>
              <a:gd name="connsiteX3" fmla="*/ 330541 w 654309"/>
              <a:gd name="connsiteY3" fmla="*/ 1544836 h 1544836"/>
              <a:gd name="connsiteX4" fmla="*/ 0 w 654309"/>
              <a:gd name="connsiteY4" fmla="*/ 772419 h 1544836"/>
              <a:gd name="connsiteX0" fmla="*/ 0 w 655546"/>
              <a:gd name="connsiteY0" fmla="*/ 772419 h 1544836"/>
              <a:gd name="connsiteX1" fmla="*/ 330541 w 655546"/>
              <a:gd name="connsiteY1" fmla="*/ 0 h 1544836"/>
              <a:gd name="connsiteX2" fmla="*/ 654309 w 655546"/>
              <a:gd name="connsiteY2" fmla="*/ 772418 h 1544836"/>
              <a:gd name="connsiteX3" fmla="*/ 330541 w 655546"/>
              <a:gd name="connsiteY3" fmla="*/ 1544836 h 1544836"/>
              <a:gd name="connsiteX4" fmla="*/ 0 w 655546"/>
              <a:gd name="connsiteY4" fmla="*/ 772419 h 1544836"/>
              <a:gd name="connsiteX0" fmla="*/ 0 w 696039"/>
              <a:gd name="connsiteY0" fmla="*/ 772420 h 1544838"/>
              <a:gd name="connsiteX1" fmla="*/ 330541 w 696039"/>
              <a:gd name="connsiteY1" fmla="*/ 1 h 1544838"/>
              <a:gd name="connsiteX2" fmla="*/ 694949 w 696039"/>
              <a:gd name="connsiteY2" fmla="*/ 779193 h 1544838"/>
              <a:gd name="connsiteX3" fmla="*/ 330541 w 696039"/>
              <a:gd name="connsiteY3" fmla="*/ 1544837 h 1544838"/>
              <a:gd name="connsiteX4" fmla="*/ 0 w 696039"/>
              <a:gd name="connsiteY4" fmla="*/ 772420 h 1544838"/>
              <a:gd name="connsiteX0" fmla="*/ 0 w 694949"/>
              <a:gd name="connsiteY0" fmla="*/ 772420 h 1544838"/>
              <a:gd name="connsiteX1" fmla="*/ 330541 w 694949"/>
              <a:gd name="connsiteY1" fmla="*/ 1 h 1544838"/>
              <a:gd name="connsiteX2" fmla="*/ 694949 w 694949"/>
              <a:gd name="connsiteY2" fmla="*/ 779193 h 1544838"/>
              <a:gd name="connsiteX3" fmla="*/ 330541 w 694949"/>
              <a:gd name="connsiteY3" fmla="*/ 1544837 h 1544838"/>
              <a:gd name="connsiteX4" fmla="*/ 0 w 694949"/>
              <a:gd name="connsiteY4" fmla="*/ 772420 h 1544838"/>
              <a:gd name="connsiteX0" fmla="*/ 0 w 696039"/>
              <a:gd name="connsiteY0" fmla="*/ 772420 h 1544838"/>
              <a:gd name="connsiteX1" fmla="*/ 330541 w 696039"/>
              <a:gd name="connsiteY1" fmla="*/ 1 h 1544838"/>
              <a:gd name="connsiteX2" fmla="*/ 694949 w 696039"/>
              <a:gd name="connsiteY2" fmla="*/ 779193 h 1544838"/>
              <a:gd name="connsiteX3" fmla="*/ 330541 w 696039"/>
              <a:gd name="connsiteY3" fmla="*/ 1544837 h 1544838"/>
              <a:gd name="connsiteX4" fmla="*/ 0 w 696039"/>
              <a:gd name="connsiteY4" fmla="*/ 772420 h 1544838"/>
              <a:gd name="connsiteX0" fmla="*/ 0 w 729928"/>
              <a:gd name="connsiteY0" fmla="*/ 779192 h 1544836"/>
              <a:gd name="connsiteX1" fmla="*/ 364408 w 729928"/>
              <a:gd name="connsiteY1" fmla="*/ 0 h 1544836"/>
              <a:gd name="connsiteX2" fmla="*/ 728816 w 729928"/>
              <a:gd name="connsiteY2" fmla="*/ 779192 h 1544836"/>
              <a:gd name="connsiteX3" fmla="*/ 364408 w 729928"/>
              <a:gd name="connsiteY3" fmla="*/ 1544836 h 1544836"/>
              <a:gd name="connsiteX4" fmla="*/ 0 w 729928"/>
              <a:gd name="connsiteY4" fmla="*/ 779192 h 1544836"/>
              <a:gd name="connsiteX0" fmla="*/ 1897 w 731825"/>
              <a:gd name="connsiteY0" fmla="*/ 779192 h 1544836"/>
              <a:gd name="connsiteX1" fmla="*/ 366305 w 731825"/>
              <a:gd name="connsiteY1" fmla="*/ 0 h 1544836"/>
              <a:gd name="connsiteX2" fmla="*/ 730713 w 731825"/>
              <a:gd name="connsiteY2" fmla="*/ 779192 h 1544836"/>
              <a:gd name="connsiteX3" fmla="*/ 366305 w 731825"/>
              <a:gd name="connsiteY3" fmla="*/ 1544836 h 1544836"/>
              <a:gd name="connsiteX4" fmla="*/ 1897 w 731825"/>
              <a:gd name="connsiteY4" fmla="*/ 779192 h 1544836"/>
              <a:gd name="connsiteX0" fmla="*/ 1 w 729929"/>
              <a:gd name="connsiteY0" fmla="*/ 779192 h 1544836"/>
              <a:gd name="connsiteX1" fmla="*/ 364409 w 729929"/>
              <a:gd name="connsiteY1" fmla="*/ 0 h 1544836"/>
              <a:gd name="connsiteX2" fmla="*/ 728817 w 729929"/>
              <a:gd name="connsiteY2" fmla="*/ 779192 h 1544836"/>
              <a:gd name="connsiteX3" fmla="*/ 364409 w 729929"/>
              <a:gd name="connsiteY3" fmla="*/ 1544836 h 1544836"/>
              <a:gd name="connsiteX4" fmla="*/ 1 w 729929"/>
              <a:gd name="connsiteY4" fmla="*/ 779192 h 1544836"/>
              <a:gd name="connsiteX0" fmla="*/ 1 w 729929"/>
              <a:gd name="connsiteY0" fmla="*/ 793617 h 1559261"/>
              <a:gd name="connsiteX1" fmla="*/ 364409 w 729929"/>
              <a:gd name="connsiteY1" fmla="*/ 14425 h 1559261"/>
              <a:gd name="connsiteX2" fmla="*/ 728817 w 729929"/>
              <a:gd name="connsiteY2" fmla="*/ 793617 h 1559261"/>
              <a:gd name="connsiteX3" fmla="*/ 364409 w 729929"/>
              <a:gd name="connsiteY3" fmla="*/ 1559261 h 1559261"/>
              <a:gd name="connsiteX4" fmla="*/ 1 w 729929"/>
              <a:gd name="connsiteY4" fmla="*/ 793617 h 1559261"/>
              <a:gd name="connsiteX0" fmla="*/ 1 w 729929"/>
              <a:gd name="connsiteY0" fmla="*/ 779256 h 1544900"/>
              <a:gd name="connsiteX1" fmla="*/ 364409 w 729929"/>
              <a:gd name="connsiteY1" fmla="*/ 64 h 1544900"/>
              <a:gd name="connsiteX2" fmla="*/ 728817 w 729929"/>
              <a:gd name="connsiteY2" fmla="*/ 779256 h 1544900"/>
              <a:gd name="connsiteX3" fmla="*/ 364409 w 729929"/>
              <a:gd name="connsiteY3" fmla="*/ 1544900 h 1544900"/>
              <a:gd name="connsiteX4" fmla="*/ 1 w 729929"/>
              <a:gd name="connsiteY4" fmla="*/ 779256 h 1544900"/>
              <a:gd name="connsiteX0" fmla="*/ 1 w 729680"/>
              <a:gd name="connsiteY0" fmla="*/ 779256 h 1545152"/>
              <a:gd name="connsiteX1" fmla="*/ 364409 w 729680"/>
              <a:gd name="connsiteY1" fmla="*/ 64 h 1545152"/>
              <a:gd name="connsiteX2" fmla="*/ 728817 w 729680"/>
              <a:gd name="connsiteY2" fmla="*/ 779256 h 1545152"/>
              <a:gd name="connsiteX3" fmla="*/ 364409 w 729680"/>
              <a:gd name="connsiteY3" fmla="*/ 1544900 h 1545152"/>
              <a:gd name="connsiteX4" fmla="*/ 1 w 729680"/>
              <a:gd name="connsiteY4" fmla="*/ 779256 h 1545152"/>
              <a:gd name="connsiteX0" fmla="*/ 1 w 733057"/>
              <a:gd name="connsiteY0" fmla="*/ 779256 h 1545152"/>
              <a:gd name="connsiteX1" fmla="*/ 364409 w 733057"/>
              <a:gd name="connsiteY1" fmla="*/ 64 h 1545152"/>
              <a:gd name="connsiteX2" fmla="*/ 728817 w 733057"/>
              <a:gd name="connsiteY2" fmla="*/ 779256 h 1545152"/>
              <a:gd name="connsiteX3" fmla="*/ 364409 w 733057"/>
              <a:gd name="connsiteY3" fmla="*/ 1544900 h 1545152"/>
              <a:gd name="connsiteX4" fmla="*/ 1 w 733057"/>
              <a:gd name="connsiteY4" fmla="*/ 779256 h 1545152"/>
              <a:gd name="connsiteX0" fmla="*/ 1 w 736663"/>
              <a:gd name="connsiteY0" fmla="*/ 779256 h 1545155"/>
              <a:gd name="connsiteX1" fmla="*/ 364409 w 736663"/>
              <a:gd name="connsiteY1" fmla="*/ 64 h 1545155"/>
              <a:gd name="connsiteX2" fmla="*/ 728817 w 736663"/>
              <a:gd name="connsiteY2" fmla="*/ 779256 h 1545155"/>
              <a:gd name="connsiteX3" fmla="*/ 364409 w 736663"/>
              <a:gd name="connsiteY3" fmla="*/ 1544900 h 1545155"/>
              <a:gd name="connsiteX4" fmla="*/ 1 w 736663"/>
              <a:gd name="connsiteY4" fmla="*/ 779256 h 1545155"/>
              <a:gd name="connsiteX0" fmla="*/ 2295 w 738957"/>
              <a:gd name="connsiteY0" fmla="*/ 779254 h 1545153"/>
              <a:gd name="connsiteX1" fmla="*/ 366703 w 738957"/>
              <a:gd name="connsiteY1" fmla="*/ 62 h 1545153"/>
              <a:gd name="connsiteX2" fmla="*/ 731111 w 738957"/>
              <a:gd name="connsiteY2" fmla="*/ 779254 h 1545153"/>
              <a:gd name="connsiteX3" fmla="*/ 366703 w 738957"/>
              <a:gd name="connsiteY3" fmla="*/ 1544898 h 1545153"/>
              <a:gd name="connsiteX4" fmla="*/ 2295 w 738957"/>
              <a:gd name="connsiteY4" fmla="*/ 779254 h 1545153"/>
              <a:gd name="connsiteX0" fmla="*/ 864 w 737526"/>
              <a:gd name="connsiteY0" fmla="*/ 779249 h 1545148"/>
              <a:gd name="connsiteX1" fmla="*/ 365272 w 737526"/>
              <a:gd name="connsiteY1" fmla="*/ 57 h 1545148"/>
              <a:gd name="connsiteX2" fmla="*/ 729680 w 737526"/>
              <a:gd name="connsiteY2" fmla="*/ 779249 h 1545148"/>
              <a:gd name="connsiteX3" fmla="*/ 365272 w 737526"/>
              <a:gd name="connsiteY3" fmla="*/ 1544893 h 1545148"/>
              <a:gd name="connsiteX4" fmla="*/ 864 w 737526"/>
              <a:gd name="connsiteY4" fmla="*/ 779249 h 1545148"/>
              <a:gd name="connsiteX0" fmla="*/ 405 w 737067"/>
              <a:gd name="connsiteY0" fmla="*/ 779248 h 1545147"/>
              <a:gd name="connsiteX1" fmla="*/ 364813 w 737067"/>
              <a:gd name="connsiteY1" fmla="*/ 56 h 1545147"/>
              <a:gd name="connsiteX2" fmla="*/ 729221 w 737067"/>
              <a:gd name="connsiteY2" fmla="*/ 779248 h 1545147"/>
              <a:gd name="connsiteX3" fmla="*/ 364813 w 737067"/>
              <a:gd name="connsiteY3" fmla="*/ 1544892 h 1545147"/>
              <a:gd name="connsiteX4" fmla="*/ 405 w 737067"/>
              <a:gd name="connsiteY4" fmla="*/ 779248 h 1545147"/>
              <a:gd name="connsiteX0" fmla="*/ 103 w 736765"/>
              <a:gd name="connsiteY0" fmla="*/ 779241 h 1545140"/>
              <a:gd name="connsiteX1" fmla="*/ 364511 w 736765"/>
              <a:gd name="connsiteY1" fmla="*/ 49 h 1545140"/>
              <a:gd name="connsiteX2" fmla="*/ 728919 w 736765"/>
              <a:gd name="connsiteY2" fmla="*/ 779241 h 1545140"/>
              <a:gd name="connsiteX3" fmla="*/ 364511 w 736765"/>
              <a:gd name="connsiteY3" fmla="*/ 1544885 h 1545140"/>
              <a:gd name="connsiteX4" fmla="*/ 103 w 736765"/>
              <a:gd name="connsiteY4" fmla="*/ 779241 h 1545140"/>
              <a:gd name="connsiteX0" fmla="*/ 104 w 736766"/>
              <a:gd name="connsiteY0" fmla="*/ 779262 h 1545161"/>
              <a:gd name="connsiteX1" fmla="*/ 364512 w 736766"/>
              <a:gd name="connsiteY1" fmla="*/ 70 h 1545161"/>
              <a:gd name="connsiteX2" fmla="*/ 728920 w 736766"/>
              <a:gd name="connsiteY2" fmla="*/ 779262 h 1545161"/>
              <a:gd name="connsiteX3" fmla="*/ 364512 w 736766"/>
              <a:gd name="connsiteY3" fmla="*/ 1544906 h 1545161"/>
              <a:gd name="connsiteX4" fmla="*/ 104 w 736766"/>
              <a:gd name="connsiteY4" fmla="*/ 779262 h 1545161"/>
              <a:gd name="connsiteX0" fmla="*/ 104 w 736766"/>
              <a:gd name="connsiteY0" fmla="*/ 779262 h 1545161"/>
              <a:gd name="connsiteX1" fmla="*/ 364512 w 736766"/>
              <a:gd name="connsiteY1" fmla="*/ 70 h 1545161"/>
              <a:gd name="connsiteX2" fmla="*/ 728920 w 736766"/>
              <a:gd name="connsiteY2" fmla="*/ 779262 h 1545161"/>
              <a:gd name="connsiteX3" fmla="*/ 364512 w 736766"/>
              <a:gd name="connsiteY3" fmla="*/ 1544906 h 1545161"/>
              <a:gd name="connsiteX4" fmla="*/ 104 w 736766"/>
              <a:gd name="connsiteY4" fmla="*/ 779262 h 1545161"/>
              <a:gd name="connsiteX0" fmla="*/ 104 w 729249"/>
              <a:gd name="connsiteY0" fmla="*/ 779262 h 1545192"/>
              <a:gd name="connsiteX1" fmla="*/ 364512 w 729249"/>
              <a:gd name="connsiteY1" fmla="*/ 70 h 1545192"/>
              <a:gd name="connsiteX2" fmla="*/ 728920 w 729249"/>
              <a:gd name="connsiteY2" fmla="*/ 779262 h 1545192"/>
              <a:gd name="connsiteX3" fmla="*/ 364512 w 729249"/>
              <a:gd name="connsiteY3" fmla="*/ 1544906 h 1545192"/>
              <a:gd name="connsiteX4" fmla="*/ 104 w 729249"/>
              <a:gd name="connsiteY4" fmla="*/ 779262 h 1545192"/>
              <a:gd name="connsiteX0" fmla="*/ 103 w 729248"/>
              <a:gd name="connsiteY0" fmla="*/ 779299 h 1545229"/>
              <a:gd name="connsiteX1" fmla="*/ 364511 w 729248"/>
              <a:gd name="connsiteY1" fmla="*/ 107 h 1545229"/>
              <a:gd name="connsiteX2" fmla="*/ 728919 w 729248"/>
              <a:gd name="connsiteY2" fmla="*/ 779299 h 1545229"/>
              <a:gd name="connsiteX3" fmla="*/ 364511 w 729248"/>
              <a:gd name="connsiteY3" fmla="*/ 1544943 h 1545229"/>
              <a:gd name="connsiteX4" fmla="*/ 103 w 729248"/>
              <a:gd name="connsiteY4" fmla="*/ 779299 h 1545229"/>
              <a:gd name="connsiteX0" fmla="*/ 122 w 759653"/>
              <a:gd name="connsiteY0" fmla="*/ 793914 h 1544857"/>
              <a:gd name="connsiteX1" fmla="*/ 394807 w 759653"/>
              <a:gd name="connsiteY1" fmla="*/ 11 h 1544857"/>
              <a:gd name="connsiteX2" fmla="*/ 759215 w 759653"/>
              <a:gd name="connsiteY2" fmla="*/ 779203 h 1544857"/>
              <a:gd name="connsiteX3" fmla="*/ 394807 w 759653"/>
              <a:gd name="connsiteY3" fmla="*/ 1544847 h 1544857"/>
              <a:gd name="connsiteX4" fmla="*/ 122 w 759653"/>
              <a:gd name="connsiteY4" fmla="*/ 793914 h 1544857"/>
              <a:gd name="connsiteX0" fmla="*/ 122 w 759578"/>
              <a:gd name="connsiteY0" fmla="*/ 793914 h 1544857"/>
              <a:gd name="connsiteX1" fmla="*/ 394807 w 759578"/>
              <a:gd name="connsiteY1" fmla="*/ 11 h 1544857"/>
              <a:gd name="connsiteX2" fmla="*/ 759215 w 759578"/>
              <a:gd name="connsiteY2" fmla="*/ 779203 h 1544857"/>
              <a:gd name="connsiteX3" fmla="*/ 394807 w 759578"/>
              <a:gd name="connsiteY3" fmla="*/ 1544847 h 1544857"/>
              <a:gd name="connsiteX4" fmla="*/ 122 w 759578"/>
              <a:gd name="connsiteY4" fmla="*/ 793914 h 1544857"/>
              <a:gd name="connsiteX0" fmla="*/ 98 w 759554"/>
              <a:gd name="connsiteY0" fmla="*/ 793914 h 1544857"/>
              <a:gd name="connsiteX1" fmla="*/ 394783 w 759554"/>
              <a:gd name="connsiteY1" fmla="*/ 11 h 1544857"/>
              <a:gd name="connsiteX2" fmla="*/ 759191 w 759554"/>
              <a:gd name="connsiteY2" fmla="*/ 779203 h 1544857"/>
              <a:gd name="connsiteX3" fmla="*/ 394783 w 759554"/>
              <a:gd name="connsiteY3" fmla="*/ 1544847 h 1544857"/>
              <a:gd name="connsiteX4" fmla="*/ 98 w 759554"/>
              <a:gd name="connsiteY4" fmla="*/ 793914 h 1544857"/>
              <a:gd name="connsiteX0" fmla="*/ 122 w 759653"/>
              <a:gd name="connsiteY0" fmla="*/ 742477 h 1544958"/>
              <a:gd name="connsiteX1" fmla="*/ 394807 w 759653"/>
              <a:gd name="connsiteY1" fmla="*/ 62 h 1544958"/>
              <a:gd name="connsiteX2" fmla="*/ 759215 w 759653"/>
              <a:gd name="connsiteY2" fmla="*/ 779254 h 1544958"/>
              <a:gd name="connsiteX3" fmla="*/ 394807 w 759653"/>
              <a:gd name="connsiteY3" fmla="*/ 1544898 h 1544958"/>
              <a:gd name="connsiteX4" fmla="*/ 122 w 759653"/>
              <a:gd name="connsiteY4" fmla="*/ 742477 h 1544958"/>
              <a:gd name="connsiteX0" fmla="*/ 122 w 753607"/>
              <a:gd name="connsiteY0" fmla="*/ 742427 h 1544856"/>
              <a:gd name="connsiteX1" fmla="*/ 394807 w 753607"/>
              <a:gd name="connsiteY1" fmla="*/ 12 h 1544856"/>
              <a:gd name="connsiteX2" fmla="*/ 753160 w 753607"/>
              <a:gd name="connsiteY2" fmla="*/ 727715 h 1544856"/>
              <a:gd name="connsiteX3" fmla="*/ 394807 w 753607"/>
              <a:gd name="connsiteY3" fmla="*/ 1544848 h 1544856"/>
              <a:gd name="connsiteX4" fmla="*/ 122 w 753607"/>
              <a:gd name="connsiteY4" fmla="*/ 742427 h 1544856"/>
              <a:gd name="connsiteX0" fmla="*/ 98 w 753583"/>
              <a:gd name="connsiteY0" fmla="*/ 742427 h 1544856"/>
              <a:gd name="connsiteX1" fmla="*/ 394783 w 753583"/>
              <a:gd name="connsiteY1" fmla="*/ 12 h 1544856"/>
              <a:gd name="connsiteX2" fmla="*/ 753136 w 753583"/>
              <a:gd name="connsiteY2" fmla="*/ 727715 h 1544856"/>
              <a:gd name="connsiteX3" fmla="*/ 394783 w 753583"/>
              <a:gd name="connsiteY3" fmla="*/ 1544848 h 1544856"/>
              <a:gd name="connsiteX4" fmla="*/ 98 w 753583"/>
              <a:gd name="connsiteY4" fmla="*/ 742427 h 1544856"/>
              <a:gd name="connsiteX0" fmla="*/ 98 w 753512"/>
              <a:gd name="connsiteY0" fmla="*/ 742427 h 1544881"/>
              <a:gd name="connsiteX1" fmla="*/ 394783 w 753512"/>
              <a:gd name="connsiteY1" fmla="*/ 12 h 1544881"/>
              <a:gd name="connsiteX2" fmla="*/ 753136 w 753512"/>
              <a:gd name="connsiteY2" fmla="*/ 727715 h 1544881"/>
              <a:gd name="connsiteX3" fmla="*/ 394783 w 753512"/>
              <a:gd name="connsiteY3" fmla="*/ 1544848 h 1544881"/>
              <a:gd name="connsiteX4" fmla="*/ 98 w 753512"/>
              <a:gd name="connsiteY4" fmla="*/ 742427 h 1544881"/>
              <a:gd name="connsiteX0" fmla="*/ 66 w 753480"/>
              <a:gd name="connsiteY0" fmla="*/ 742427 h 1544882"/>
              <a:gd name="connsiteX1" fmla="*/ 394751 w 753480"/>
              <a:gd name="connsiteY1" fmla="*/ 12 h 1544882"/>
              <a:gd name="connsiteX2" fmla="*/ 753104 w 753480"/>
              <a:gd name="connsiteY2" fmla="*/ 727715 h 1544882"/>
              <a:gd name="connsiteX3" fmla="*/ 394751 w 753480"/>
              <a:gd name="connsiteY3" fmla="*/ 1544848 h 1544882"/>
              <a:gd name="connsiteX4" fmla="*/ 66 w 753480"/>
              <a:gd name="connsiteY4" fmla="*/ 742427 h 1544882"/>
              <a:gd name="connsiteX0" fmla="*/ 288 w 753702"/>
              <a:gd name="connsiteY0" fmla="*/ 742427 h 1544882"/>
              <a:gd name="connsiteX1" fmla="*/ 394973 w 753702"/>
              <a:gd name="connsiteY1" fmla="*/ 12 h 1544882"/>
              <a:gd name="connsiteX2" fmla="*/ 753326 w 753702"/>
              <a:gd name="connsiteY2" fmla="*/ 727715 h 1544882"/>
              <a:gd name="connsiteX3" fmla="*/ 394973 w 753702"/>
              <a:gd name="connsiteY3" fmla="*/ 1544848 h 1544882"/>
              <a:gd name="connsiteX4" fmla="*/ 288 w 753702"/>
              <a:gd name="connsiteY4" fmla="*/ 742427 h 1544882"/>
              <a:gd name="connsiteX0" fmla="*/ 336 w 753820"/>
              <a:gd name="connsiteY0" fmla="*/ 779335 h 1545095"/>
              <a:gd name="connsiteX1" fmla="*/ 395021 w 753820"/>
              <a:gd name="connsiteY1" fmla="*/ 142 h 1545095"/>
              <a:gd name="connsiteX2" fmla="*/ 753374 w 753820"/>
              <a:gd name="connsiteY2" fmla="*/ 727845 h 1545095"/>
              <a:gd name="connsiteX3" fmla="*/ 395021 w 753820"/>
              <a:gd name="connsiteY3" fmla="*/ 1544978 h 1545095"/>
              <a:gd name="connsiteX4" fmla="*/ 336 w 753820"/>
              <a:gd name="connsiteY4" fmla="*/ 779335 h 1545095"/>
              <a:gd name="connsiteX0" fmla="*/ 77 w 753562"/>
              <a:gd name="connsiteY0" fmla="*/ 779335 h 1545079"/>
              <a:gd name="connsiteX1" fmla="*/ 394762 w 753562"/>
              <a:gd name="connsiteY1" fmla="*/ 142 h 1545079"/>
              <a:gd name="connsiteX2" fmla="*/ 753115 w 753562"/>
              <a:gd name="connsiteY2" fmla="*/ 727845 h 1545079"/>
              <a:gd name="connsiteX3" fmla="*/ 394762 w 753562"/>
              <a:gd name="connsiteY3" fmla="*/ 1544978 h 1545079"/>
              <a:gd name="connsiteX4" fmla="*/ 77 w 753562"/>
              <a:gd name="connsiteY4" fmla="*/ 779335 h 1545079"/>
              <a:gd name="connsiteX0" fmla="*/ 77 w 753562"/>
              <a:gd name="connsiteY0" fmla="*/ 779196 h 1544842"/>
              <a:gd name="connsiteX1" fmla="*/ 394762 w 753562"/>
              <a:gd name="connsiteY1" fmla="*/ 3 h 1544842"/>
              <a:gd name="connsiteX2" fmla="*/ 753115 w 753562"/>
              <a:gd name="connsiteY2" fmla="*/ 771839 h 1544842"/>
              <a:gd name="connsiteX3" fmla="*/ 394762 w 753562"/>
              <a:gd name="connsiteY3" fmla="*/ 1544839 h 1544842"/>
              <a:gd name="connsiteX4" fmla="*/ 77 w 753562"/>
              <a:gd name="connsiteY4" fmla="*/ 779196 h 1544842"/>
              <a:gd name="connsiteX0" fmla="*/ 88 w 711172"/>
              <a:gd name="connsiteY0" fmla="*/ 786558 h 1544854"/>
              <a:gd name="connsiteX1" fmla="*/ 352385 w 711172"/>
              <a:gd name="connsiteY1" fmla="*/ 10 h 1544854"/>
              <a:gd name="connsiteX2" fmla="*/ 710738 w 711172"/>
              <a:gd name="connsiteY2" fmla="*/ 771846 h 1544854"/>
              <a:gd name="connsiteX3" fmla="*/ 352385 w 711172"/>
              <a:gd name="connsiteY3" fmla="*/ 1544846 h 1544854"/>
              <a:gd name="connsiteX4" fmla="*/ 88 w 711172"/>
              <a:gd name="connsiteY4" fmla="*/ 786558 h 1544854"/>
              <a:gd name="connsiteX0" fmla="*/ 88 w 711173"/>
              <a:gd name="connsiteY0" fmla="*/ 749790 h 1544876"/>
              <a:gd name="connsiteX1" fmla="*/ 352385 w 711173"/>
              <a:gd name="connsiteY1" fmla="*/ 19 h 1544876"/>
              <a:gd name="connsiteX2" fmla="*/ 710738 w 711173"/>
              <a:gd name="connsiteY2" fmla="*/ 771855 h 1544876"/>
              <a:gd name="connsiteX3" fmla="*/ 352385 w 711173"/>
              <a:gd name="connsiteY3" fmla="*/ 1544855 h 1544876"/>
              <a:gd name="connsiteX4" fmla="*/ 88 w 711173"/>
              <a:gd name="connsiteY4" fmla="*/ 749790 h 1544876"/>
              <a:gd name="connsiteX0" fmla="*/ 88 w 711173"/>
              <a:gd name="connsiteY0" fmla="*/ 749943 h 1545029"/>
              <a:gd name="connsiteX1" fmla="*/ 352385 w 711173"/>
              <a:gd name="connsiteY1" fmla="*/ 172 h 1545029"/>
              <a:gd name="connsiteX2" fmla="*/ 710738 w 711173"/>
              <a:gd name="connsiteY2" fmla="*/ 772008 h 1545029"/>
              <a:gd name="connsiteX3" fmla="*/ 352385 w 711173"/>
              <a:gd name="connsiteY3" fmla="*/ 1545008 h 1545029"/>
              <a:gd name="connsiteX4" fmla="*/ 88 w 711173"/>
              <a:gd name="connsiteY4" fmla="*/ 749943 h 1545029"/>
              <a:gd name="connsiteX0" fmla="*/ 88 w 711173"/>
              <a:gd name="connsiteY0" fmla="*/ 749791 h 1544877"/>
              <a:gd name="connsiteX1" fmla="*/ 352385 w 711173"/>
              <a:gd name="connsiteY1" fmla="*/ 20 h 1544877"/>
              <a:gd name="connsiteX2" fmla="*/ 710738 w 711173"/>
              <a:gd name="connsiteY2" fmla="*/ 771856 h 1544877"/>
              <a:gd name="connsiteX3" fmla="*/ 352385 w 711173"/>
              <a:gd name="connsiteY3" fmla="*/ 1544856 h 1544877"/>
              <a:gd name="connsiteX4" fmla="*/ 88 w 711173"/>
              <a:gd name="connsiteY4" fmla="*/ 749791 h 1544877"/>
              <a:gd name="connsiteX0" fmla="*/ 75 w 711100"/>
              <a:gd name="connsiteY0" fmla="*/ 749791 h 1544877"/>
              <a:gd name="connsiteX1" fmla="*/ 352372 w 711100"/>
              <a:gd name="connsiteY1" fmla="*/ 20 h 1544877"/>
              <a:gd name="connsiteX2" fmla="*/ 710725 w 711100"/>
              <a:gd name="connsiteY2" fmla="*/ 771856 h 1544877"/>
              <a:gd name="connsiteX3" fmla="*/ 352372 w 711100"/>
              <a:gd name="connsiteY3" fmla="*/ 1544856 h 1544877"/>
              <a:gd name="connsiteX4" fmla="*/ 75 w 711100"/>
              <a:gd name="connsiteY4" fmla="*/ 749791 h 1544877"/>
              <a:gd name="connsiteX0" fmla="*/ 405 w 711430"/>
              <a:gd name="connsiteY0" fmla="*/ 749796 h 1544882"/>
              <a:gd name="connsiteX1" fmla="*/ 352702 w 711430"/>
              <a:gd name="connsiteY1" fmla="*/ 25 h 1544882"/>
              <a:gd name="connsiteX2" fmla="*/ 711055 w 711430"/>
              <a:gd name="connsiteY2" fmla="*/ 771861 h 1544882"/>
              <a:gd name="connsiteX3" fmla="*/ 352702 w 711430"/>
              <a:gd name="connsiteY3" fmla="*/ 1544861 h 1544882"/>
              <a:gd name="connsiteX4" fmla="*/ 405 w 711430"/>
              <a:gd name="connsiteY4" fmla="*/ 749796 h 1544882"/>
              <a:gd name="connsiteX0" fmla="*/ 405 w 711430"/>
              <a:gd name="connsiteY0" fmla="*/ 749773 h 1544859"/>
              <a:gd name="connsiteX1" fmla="*/ 352702 w 711430"/>
              <a:gd name="connsiteY1" fmla="*/ 2 h 1544859"/>
              <a:gd name="connsiteX2" fmla="*/ 711055 w 711430"/>
              <a:gd name="connsiteY2" fmla="*/ 771838 h 1544859"/>
              <a:gd name="connsiteX3" fmla="*/ 352702 w 711430"/>
              <a:gd name="connsiteY3" fmla="*/ 1544838 h 1544859"/>
              <a:gd name="connsiteX4" fmla="*/ 405 w 711430"/>
              <a:gd name="connsiteY4" fmla="*/ 749773 h 1544859"/>
              <a:gd name="connsiteX0" fmla="*/ 8 w 711033"/>
              <a:gd name="connsiteY0" fmla="*/ 749773 h 1544859"/>
              <a:gd name="connsiteX1" fmla="*/ 352305 w 711033"/>
              <a:gd name="connsiteY1" fmla="*/ 2 h 1544859"/>
              <a:gd name="connsiteX2" fmla="*/ 710658 w 711033"/>
              <a:gd name="connsiteY2" fmla="*/ 771838 h 1544859"/>
              <a:gd name="connsiteX3" fmla="*/ 352305 w 711033"/>
              <a:gd name="connsiteY3" fmla="*/ 1544838 h 1544859"/>
              <a:gd name="connsiteX4" fmla="*/ 8 w 711033"/>
              <a:gd name="connsiteY4" fmla="*/ 749773 h 1544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033" h="1544859">
                <a:moveTo>
                  <a:pt x="8" y="749773"/>
                </a:moveTo>
                <a:cubicBezTo>
                  <a:pt x="1667" y="341468"/>
                  <a:pt x="294878" y="793"/>
                  <a:pt x="352305" y="2"/>
                </a:cubicBezTo>
                <a:cubicBezTo>
                  <a:pt x="409732" y="-789"/>
                  <a:pt x="706611" y="416230"/>
                  <a:pt x="710658" y="771838"/>
                </a:cubicBezTo>
                <a:cubicBezTo>
                  <a:pt x="722975" y="1081703"/>
                  <a:pt x="428359" y="1548516"/>
                  <a:pt x="352305" y="1544838"/>
                </a:cubicBezTo>
                <a:cubicBezTo>
                  <a:pt x="276251" y="1541160"/>
                  <a:pt x="-1651" y="1158078"/>
                  <a:pt x="8" y="74977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prstDash val="sys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1" name="TextBox 6">
            <a:extLst>
              <a:ext uri="{FF2B5EF4-FFF2-40B4-BE49-F238E27FC236}">
                <a16:creationId xmlns:a16="http://schemas.microsoft.com/office/drawing/2014/main" id="{A1488DD8-A70F-CC4C-BE05-4C4DDF1C08B1}"/>
              </a:ext>
            </a:extLst>
          </p:cNvPr>
          <p:cNvSpPr txBox="1"/>
          <p:nvPr/>
        </p:nvSpPr>
        <p:spPr>
          <a:xfrm>
            <a:off x="8100696" y="13101458"/>
            <a:ext cx="735138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dirty="0"/>
              <a:t>11,934</a:t>
            </a:r>
          </a:p>
        </p:txBody>
      </p:sp>
      <p:sp>
        <p:nvSpPr>
          <p:cNvPr id="172" name="TextBox 7">
            <a:extLst>
              <a:ext uri="{FF2B5EF4-FFF2-40B4-BE49-F238E27FC236}">
                <a16:creationId xmlns:a16="http://schemas.microsoft.com/office/drawing/2014/main" id="{92D8F2FA-5227-C441-B7B2-34F1B8270E83}"/>
              </a:ext>
            </a:extLst>
          </p:cNvPr>
          <p:cNvSpPr txBox="1"/>
          <p:nvPr/>
        </p:nvSpPr>
        <p:spPr>
          <a:xfrm>
            <a:off x="7405620" y="13101458"/>
            <a:ext cx="648000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dirty="0"/>
              <a:t>3,777</a:t>
            </a:r>
          </a:p>
        </p:txBody>
      </p:sp>
      <p:sp>
        <p:nvSpPr>
          <p:cNvPr id="173" name="TextBox 8">
            <a:extLst>
              <a:ext uri="{FF2B5EF4-FFF2-40B4-BE49-F238E27FC236}">
                <a16:creationId xmlns:a16="http://schemas.microsoft.com/office/drawing/2014/main" id="{56E95F3B-035B-324F-BB76-071B10106258}"/>
              </a:ext>
            </a:extLst>
          </p:cNvPr>
          <p:cNvSpPr txBox="1"/>
          <p:nvPr/>
        </p:nvSpPr>
        <p:spPr>
          <a:xfrm>
            <a:off x="8859021" y="13101458"/>
            <a:ext cx="648000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dirty="0"/>
              <a:t>6,304</a:t>
            </a: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2D66D869-108C-804A-94D5-D5A7D36D5CC3}"/>
              </a:ext>
            </a:extLst>
          </p:cNvPr>
          <p:cNvSpPr/>
          <p:nvPr/>
        </p:nvSpPr>
        <p:spPr>
          <a:xfrm>
            <a:off x="1722834" y="12537650"/>
            <a:ext cx="1402909" cy="1402910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395B1799-41E1-244F-B2FE-88119BDF1123}"/>
              </a:ext>
            </a:extLst>
          </p:cNvPr>
          <p:cNvSpPr/>
          <p:nvPr/>
        </p:nvSpPr>
        <p:spPr>
          <a:xfrm>
            <a:off x="2472105" y="12537650"/>
            <a:ext cx="1402909" cy="140291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7" name="Oval 24">
            <a:extLst>
              <a:ext uri="{FF2B5EF4-FFF2-40B4-BE49-F238E27FC236}">
                <a16:creationId xmlns:a16="http://schemas.microsoft.com/office/drawing/2014/main" id="{DCD2CD44-1126-9B46-BC8B-BAEBD2898178}"/>
              </a:ext>
            </a:extLst>
          </p:cNvPr>
          <p:cNvSpPr/>
          <p:nvPr/>
        </p:nvSpPr>
        <p:spPr>
          <a:xfrm>
            <a:off x="2464827" y="12650939"/>
            <a:ext cx="666939" cy="1192940"/>
          </a:xfrm>
          <a:custGeom>
            <a:avLst/>
            <a:gdLst>
              <a:gd name="connsiteX0" fmla="*/ 0 w 647536"/>
              <a:gd name="connsiteY0" fmla="*/ 772418 h 1544836"/>
              <a:gd name="connsiteX1" fmla="*/ 323768 w 647536"/>
              <a:gd name="connsiteY1" fmla="*/ 0 h 1544836"/>
              <a:gd name="connsiteX2" fmla="*/ 647536 w 647536"/>
              <a:gd name="connsiteY2" fmla="*/ 772418 h 1544836"/>
              <a:gd name="connsiteX3" fmla="*/ 323768 w 647536"/>
              <a:gd name="connsiteY3" fmla="*/ 1544836 h 1544836"/>
              <a:gd name="connsiteX4" fmla="*/ 0 w 647536"/>
              <a:gd name="connsiteY4" fmla="*/ 772418 h 1544836"/>
              <a:gd name="connsiteX0" fmla="*/ 0 w 586576"/>
              <a:gd name="connsiteY0" fmla="*/ 785975 h 1544857"/>
              <a:gd name="connsiteX1" fmla="*/ 262808 w 586576"/>
              <a:gd name="connsiteY1" fmla="*/ 10 h 1544857"/>
              <a:gd name="connsiteX2" fmla="*/ 586576 w 586576"/>
              <a:gd name="connsiteY2" fmla="*/ 772428 h 1544857"/>
              <a:gd name="connsiteX3" fmla="*/ 262808 w 586576"/>
              <a:gd name="connsiteY3" fmla="*/ 1544846 h 1544857"/>
              <a:gd name="connsiteX4" fmla="*/ 0 w 586576"/>
              <a:gd name="connsiteY4" fmla="*/ 785975 h 1544857"/>
              <a:gd name="connsiteX0" fmla="*/ 0 w 654309"/>
              <a:gd name="connsiteY0" fmla="*/ 772419 h 1544836"/>
              <a:gd name="connsiteX1" fmla="*/ 330541 w 654309"/>
              <a:gd name="connsiteY1" fmla="*/ 0 h 1544836"/>
              <a:gd name="connsiteX2" fmla="*/ 654309 w 654309"/>
              <a:gd name="connsiteY2" fmla="*/ 772418 h 1544836"/>
              <a:gd name="connsiteX3" fmla="*/ 330541 w 654309"/>
              <a:gd name="connsiteY3" fmla="*/ 1544836 h 1544836"/>
              <a:gd name="connsiteX4" fmla="*/ 0 w 654309"/>
              <a:gd name="connsiteY4" fmla="*/ 772419 h 1544836"/>
              <a:gd name="connsiteX0" fmla="*/ 15559 w 669868"/>
              <a:gd name="connsiteY0" fmla="*/ 772419 h 1544836"/>
              <a:gd name="connsiteX1" fmla="*/ 346100 w 669868"/>
              <a:gd name="connsiteY1" fmla="*/ 0 h 1544836"/>
              <a:gd name="connsiteX2" fmla="*/ 669868 w 669868"/>
              <a:gd name="connsiteY2" fmla="*/ 772418 h 1544836"/>
              <a:gd name="connsiteX3" fmla="*/ 346100 w 669868"/>
              <a:gd name="connsiteY3" fmla="*/ 1544836 h 1544836"/>
              <a:gd name="connsiteX4" fmla="*/ 15559 w 669868"/>
              <a:gd name="connsiteY4" fmla="*/ 772419 h 1544836"/>
              <a:gd name="connsiteX0" fmla="*/ 0 w 654309"/>
              <a:gd name="connsiteY0" fmla="*/ 772419 h 1544836"/>
              <a:gd name="connsiteX1" fmla="*/ 330541 w 654309"/>
              <a:gd name="connsiteY1" fmla="*/ 0 h 1544836"/>
              <a:gd name="connsiteX2" fmla="*/ 654309 w 654309"/>
              <a:gd name="connsiteY2" fmla="*/ 772418 h 1544836"/>
              <a:gd name="connsiteX3" fmla="*/ 330541 w 654309"/>
              <a:gd name="connsiteY3" fmla="*/ 1544836 h 1544836"/>
              <a:gd name="connsiteX4" fmla="*/ 0 w 654309"/>
              <a:gd name="connsiteY4" fmla="*/ 772419 h 1544836"/>
              <a:gd name="connsiteX0" fmla="*/ 0 w 654309"/>
              <a:gd name="connsiteY0" fmla="*/ 772419 h 1544836"/>
              <a:gd name="connsiteX1" fmla="*/ 330541 w 654309"/>
              <a:gd name="connsiteY1" fmla="*/ 0 h 1544836"/>
              <a:gd name="connsiteX2" fmla="*/ 654309 w 654309"/>
              <a:gd name="connsiteY2" fmla="*/ 772418 h 1544836"/>
              <a:gd name="connsiteX3" fmla="*/ 330541 w 654309"/>
              <a:gd name="connsiteY3" fmla="*/ 1544836 h 1544836"/>
              <a:gd name="connsiteX4" fmla="*/ 0 w 654309"/>
              <a:gd name="connsiteY4" fmla="*/ 772419 h 1544836"/>
              <a:gd name="connsiteX0" fmla="*/ 0 w 655546"/>
              <a:gd name="connsiteY0" fmla="*/ 772419 h 1544836"/>
              <a:gd name="connsiteX1" fmla="*/ 330541 w 655546"/>
              <a:gd name="connsiteY1" fmla="*/ 0 h 1544836"/>
              <a:gd name="connsiteX2" fmla="*/ 654309 w 655546"/>
              <a:gd name="connsiteY2" fmla="*/ 772418 h 1544836"/>
              <a:gd name="connsiteX3" fmla="*/ 330541 w 655546"/>
              <a:gd name="connsiteY3" fmla="*/ 1544836 h 1544836"/>
              <a:gd name="connsiteX4" fmla="*/ 0 w 655546"/>
              <a:gd name="connsiteY4" fmla="*/ 772419 h 1544836"/>
              <a:gd name="connsiteX0" fmla="*/ 0 w 696039"/>
              <a:gd name="connsiteY0" fmla="*/ 772420 h 1544838"/>
              <a:gd name="connsiteX1" fmla="*/ 330541 w 696039"/>
              <a:gd name="connsiteY1" fmla="*/ 1 h 1544838"/>
              <a:gd name="connsiteX2" fmla="*/ 694949 w 696039"/>
              <a:gd name="connsiteY2" fmla="*/ 779193 h 1544838"/>
              <a:gd name="connsiteX3" fmla="*/ 330541 w 696039"/>
              <a:gd name="connsiteY3" fmla="*/ 1544837 h 1544838"/>
              <a:gd name="connsiteX4" fmla="*/ 0 w 696039"/>
              <a:gd name="connsiteY4" fmla="*/ 772420 h 1544838"/>
              <a:gd name="connsiteX0" fmla="*/ 0 w 694949"/>
              <a:gd name="connsiteY0" fmla="*/ 772420 h 1544838"/>
              <a:gd name="connsiteX1" fmla="*/ 330541 w 694949"/>
              <a:gd name="connsiteY1" fmla="*/ 1 h 1544838"/>
              <a:gd name="connsiteX2" fmla="*/ 694949 w 694949"/>
              <a:gd name="connsiteY2" fmla="*/ 779193 h 1544838"/>
              <a:gd name="connsiteX3" fmla="*/ 330541 w 694949"/>
              <a:gd name="connsiteY3" fmla="*/ 1544837 h 1544838"/>
              <a:gd name="connsiteX4" fmla="*/ 0 w 694949"/>
              <a:gd name="connsiteY4" fmla="*/ 772420 h 1544838"/>
              <a:gd name="connsiteX0" fmla="*/ 0 w 696039"/>
              <a:gd name="connsiteY0" fmla="*/ 772420 h 1544838"/>
              <a:gd name="connsiteX1" fmla="*/ 330541 w 696039"/>
              <a:gd name="connsiteY1" fmla="*/ 1 h 1544838"/>
              <a:gd name="connsiteX2" fmla="*/ 694949 w 696039"/>
              <a:gd name="connsiteY2" fmla="*/ 779193 h 1544838"/>
              <a:gd name="connsiteX3" fmla="*/ 330541 w 696039"/>
              <a:gd name="connsiteY3" fmla="*/ 1544837 h 1544838"/>
              <a:gd name="connsiteX4" fmla="*/ 0 w 696039"/>
              <a:gd name="connsiteY4" fmla="*/ 772420 h 1544838"/>
              <a:gd name="connsiteX0" fmla="*/ 0 w 729928"/>
              <a:gd name="connsiteY0" fmla="*/ 779192 h 1544836"/>
              <a:gd name="connsiteX1" fmla="*/ 364408 w 729928"/>
              <a:gd name="connsiteY1" fmla="*/ 0 h 1544836"/>
              <a:gd name="connsiteX2" fmla="*/ 728816 w 729928"/>
              <a:gd name="connsiteY2" fmla="*/ 779192 h 1544836"/>
              <a:gd name="connsiteX3" fmla="*/ 364408 w 729928"/>
              <a:gd name="connsiteY3" fmla="*/ 1544836 h 1544836"/>
              <a:gd name="connsiteX4" fmla="*/ 0 w 729928"/>
              <a:gd name="connsiteY4" fmla="*/ 779192 h 1544836"/>
              <a:gd name="connsiteX0" fmla="*/ 1897 w 731825"/>
              <a:gd name="connsiteY0" fmla="*/ 779192 h 1544836"/>
              <a:gd name="connsiteX1" fmla="*/ 366305 w 731825"/>
              <a:gd name="connsiteY1" fmla="*/ 0 h 1544836"/>
              <a:gd name="connsiteX2" fmla="*/ 730713 w 731825"/>
              <a:gd name="connsiteY2" fmla="*/ 779192 h 1544836"/>
              <a:gd name="connsiteX3" fmla="*/ 366305 w 731825"/>
              <a:gd name="connsiteY3" fmla="*/ 1544836 h 1544836"/>
              <a:gd name="connsiteX4" fmla="*/ 1897 w 731825"/>
              <a:gd name="connsiteY4" fmla="*/ 779192 h 1544836"/>
              <a:gd name="connsiteX0" fmla="*/ 1 w 729929"/>
              <a:gd name="connsiteY0" fmla="*/ 779192 h 1544836"/>
              <a:gd name="connsiteX1" fmla="*/ 364409 w 729929"/>
              <a:gd name="connsiteY1" fmla="*/ 0 h 1544836"/>
              <a:gd name="connsiteX2" fmla="*/ 728817 w 729929"/>
              <a:gd name="connsiteY2" fmla="*/ 779192 h 1544836"/>
              <a:gd name="connsiteX3" fmla="*/ 364409 w 729929"/>
              <a:gd name="connsiteY3" fmla="*/ 1544836 h 1544836"/>
              <a:gd name="connsiteX4" fmla="*/ 1 w 729929"/>
              <a:gd name="connsiteY4" fmla="*/ 779192 h 1544836"/>
              <a:gd name="connsiteX0" fmla="*/ 1 w 729929"/>
              <a:gd name="connsiteY0" fmla="*/ 793617 h 1559261"/>
              <a:gd name="connsiteX1" fmla="*/ 364409 w 729929"/>
              <a:gd name="connsiteY1" fmla="*/ 14425 h 1559261"/>
              <a:gd name="connsiteX2" fmla="*/ 728817 w 729929"/>
              <a:gd name="connsiteY2" fmla="*/ 793617 h 1559261"/>
              <a:gd name="connsiteX3" fmla="*/ 364409 w 729929"/>
              <a:gd name="connsiteY3" fmla="*/ 1559261 h 1559261"/>
              <a:gd name="connsiteX4" fmla="*/ 1 w 729929"/>
              <a:gd name="connsiteY4" fmla="*/ 793617 h 1559261"/>
              <a:gd name="connsiteX0" fmla="*/ 1 w 729929"/>
              <a:gd name="connsiteY0" fmla="*/ 779256 h 1544900"/>
              <a:gd name="connsiteX1" fmla="*/ 364409 w 729929"/>
              <a:gd name="connsiteY1" fmla="*/ 64 h 1544900"/>
              <a:gd name="connsiteX2" fmla="*/ 728817 w 729929"/>
              <a:gd name="connsiteY2" fmla="*/ 779256 h 1544900"/>
              <a:gd name="connsiteX3" fmla="*/ 364409 w 729929"/>
              <a:gd name="connsiteY3" fmla="*/ 1544900 h 1544900"/>
              <a:gd name="connsiteX4" fmla="*/ 1 w 729929"/>
              <a:gd name="connsiteY4" fmla="*/ 779256 h 1544900"/>
              <a:gd name="connsiteX0" fmla="*/ 1 w 729680"/>
              <a:gd name="connsiteY0" fmla="*/ 779256 h 1545152"/>
              <a:gd name="connsiteX1" fmla="*/ 364409 w 729680"/>
              <a:gd name="connsiteY1" fmla="*/ 64 h 1545152"/>
              <a:gd name="connsiteX2" fmla="*/ 728817 w 729680"/>
              <a:gd name="connsiteY2" fmla="*/ 779256 h 1545152"/>
              <a:gd name="connsiteX3" fmla="*/ 364409 w 729680"/>
              <a:gd name="connsiteY3" fmla="*/ 1544900 h 1545152"/>
              <a:gd name="connsiteX4" fmla="*/ 1 w 729680"/>
              <a:gd name="connsiteY4" fmla="*/ 779256 h 1545152"/>
              <a:gd name="connsiteX0" fmla="*/ 1 w 733057"/>
              <a:gd name="connsiteY0" fmla="*/ 779256 h 1545152"/>
              <a:gd name="connsiteX1" fmla="*/ 364409 w 733057"/>
              <a:gd name="connsiteY1" fmla="*/ 64 h 1545152"/>
              <a:gd name="connsiteX2" fmla="*/ 728817 w 733057"/>
              <a:gd name="connsiteY2" fmla="*/ 779256 h 1545152"/>
              <a:gd name="connsiteX3" fmla="*/ 364409 w 733057"/>
              <a:gd name="connsiteY3" fmla="*/ 1544900 h 1545152"/>
              <a:gd name="connsiteX4" fmla="*/ 1 w 733057"/>
              <a:gd name="connsiteY4" fmla="*/ 779256 h 1545152"/>
              <a:gd name="connsiteX0" fmla="*/ 1 w 736663"/>
              <a:gd name="connsiteY0" fmla="*/ 779256 h 1545155"/>
              <a:gd name="connsiteX1" fmla="*/ 364409 w 736663"/>
              <a:gd name="connsiteY1" fmla="*/ 64 h 1545155"/>
              <a:gd name="connsiteX2" fmla="*/ 728817 w 736663"/>
              <a:gd name="connsiteY2" fmla="*/ 779256 h 1545155"/>
              <a:gd name="connsiteX3" fmla="*/ 364409 w 736663"/>
              <a:gd name="connsiteY3" fmla="*/ 1544900 h 1545155"/>
              <a:gd name="connsiteX4" fmla="*/ 1 w 736663"/>
              <a:gd name="connsiteY4" fmla="*/ 779256 h 1545155"/>
              <a:gd name="connsiteX0" fmla="*/ 2295 w 738957"/>
              <a:gd name="connsiteY0" fmla="*/ 779254 h 1545153"/>
              <a:gd name="connsiteX1" fmla="*/ 366703 w 738957"/>
              <a:gd name="connsiteY1" fmla="*/ 62 h 1545153"/>
              <a:gd name="connsiteX2" fmla="*/ 731111 w 738957"/>
              <a:gd name="connsiteY2" fmla="*/ 779254 h 1545153"/>
              <a:gd name="connsiteX3" fmla="*/ 366703 w 738957"/>
              <a:gd name="connsiteY3" fmla="*/ 1544898 h 1545153"/>
              <a:gd name="connsiteX4" fmla="*/ 2295 w 738957"/>
              <a:gd name="connsiteY4" fmla="*/ 779254 h 1545153"/>
              <a:gd name="connsiteX0" fmla="*/ 864 w 737526"/>
              <a:gd name="connsiteY0" fmla="*/ 779249 h 1545148"/>
              <a:gd name="connsiteX1" fmla="*/ 365272 w 737526"/>
              <a:gd name="connsiteY1" fmla="*/ 57 h 1545148"/>
              <a:gd name="connsiteX2" fmla="*/ 729680 w 737526"/>
              <a:gd name="connsiteY2" fmla="*/ 779249 h 1545148"/>
              <a:gd name="connsiteX3" fmla="*/ 365272 w 737526"/>
              <a:gd name="connsiteY3" fmla="*/ 1544893 h 1545148"/>
              <a:gd name="connsiteX4" fmla="*/ 864 w 737526"/>
              <a:gd name="connsiteY4" fmla="*/ 779249 h 1545148"/>
              <a:gd name="connsiteX0" fmla="*/ 405 w 737067"/>
              <a:gd name="connsiteY0" fmla="*/ 779248 h 1545147"/>
              <a:gd name="connsiteX1" fmla="*/ 364813 w 737067"/>
              <a:gd name="connsiteY1" fmla="*/ 56 h 1545147"/>
              <a:gd name="connsiteX2" fmla="*/ 729221 w 737067"/>
              <a:gd name="connsiteY2" fmla="*/ 779248 h 1545147"/>
              <a:gd name="connsiteX3" fmla="*/ 364813 w 737067"/>
              <a:gd name="connsiteY3" fmla="*/ 1544892 h 1545147"/>
              <a:gd name="connsiteX4" fmla="*/ 405 w 737067"/>
              <a:gd name="connsiteY4" fmla="*/ 779248 h 1545147"/>
              <a:gd name="connsiteX0" fmla="*/ 103 w 736765"/>
              <a:gd name="connsiteY0" fmla="*/ 779241 h 1545140"/>
              <a:gd name="connsiteX1" fmla="*/ 364511 w 736765"/>
              <a:gd name="connsiteY1" fmla="*/ 49 h 1545140"/>
              <a:gd name="connsiteX2" fmla="*/ 728919 w 736765"/>
              <a:gd name="connsiteY2" fmla="*/ 779241 h 1545140"/>
              <a:gd name="connsiteX3" fmla="*/ 364511 w 736765"/>
              <a:gd name="connsiteY3" fmla="*/ 1544885 h 1545140"/>
              <a:gd name="connsiteX4" fmla="*/ 103 w 736765"/>
              <a:gd name="connsiteY4" fmla="*/ 779241 h 1545140"/>
              <a:gd name="connsiteX0" fmla="*/ 104 w 736766"/>
              <a:gd name="connsiteY0" fmla="*/ 779262 h 1545161"/>
              <a:gd name="connsiteX1" fmla="*/ 364512 w 736766"/>
              <a:gd name="connsiteY1" fmla="*/ 70 h 1545161"/>
              <a:gd name="connsiteX2" fmla="*/ 728920 w 736766"/>
              <a:gd name="connsiteY2" fmla="*/ 779262 h 1545161"/>
              <a:gd name="connsiteX3" fmla="*/ 364512 w 736766"/>
              <a:gd name="connsiteY3" fmla="*/ 1544906 h 1545161"/>
              <a:gd name="connsiteX4" fmla="*/ 104 w 736766"/>
              <a:gd name="connsiteY4" fmla="*/ 779262 h 1545161"/>
              <a:gd name="connsiteX0" fmla="*/ 104 w 736766"/>
              <a:gd name="connsiteY0" fmla="*/ 779262 h 1545161"/>
              <a:gd name="connsiteX1" fmla="*/ 364512 w 736766"/>
              <a:gd name="connsiteY1" fmla="*/ 70 h 1545161"/>
              <a:gd name="connsiteX2" fmla="*/ 728920 w 736766"/>
              <a:gd name="connsiteY2" fmla="*/ 779262 h 1545161"/>
              <a:gd name="connsiteX3" fmla="*/ 364512 w 736766"/>
              <a:gd name="connsiteY3" fmla="*/ 1544906 h 1545161"/>
              <a:gd name="connsiteX4" fmla="*/ 104 w 736766"/>
              <a:gd name="connsiteY4" fmla="*/ 779262 h 1545161"/>
              <a:gd name="connsiteX0" fmla="*/ 104 w 729249"/>
              <a:gd name="connsiteY0" fmla="*/ 779262 h 1545192"/>
              <a:gd name="connsiteX1" fmla="*/ 364512 w 729249"/>
              <a:gd name="connsiteY1" fmla="*/ 70 h 1545192"/>
              <a:gd name="connsiteX2" fmla="*/ 728920 w 729249"/>
              <a:gd name="connsiteY2" fmla="*/ 779262 h 1545192"/>
              <a:gd name="connsiteX3" fmla="*/ 364512 w 729249"/>
              <a:gd name="connsiteY3" fmla="*/ 1544906 h 1545192"/>
              <a:gd name="connsiteX4" fmla="*/ 104 w 729249"/>
              <a:gd name="connsiteY4" fmla="*/ 779262 h 1545192"/>
              <a:gd name="connsiteX0" fmla="*/ 103 w 729248"/>
              <a:gd name="connsiteY0" fmla="*/ 779299 h 1545229"/>
              <a:gd name="connsiteX1" fmla="*/ 364511 w 729248"/>
              <a:gd name="connsiteY1" fmla="*/ 107 h 1545229"/>
              <a:gd name="connsiteX2" fmla="*/ 728919 w 729248"/>
              <a:gd name="connsiteY2" fmla="*/ 779299 h 1545229"/>
              <a:gd name="connsiteX3" fmla="*/ 364511 w 729248"/>
              <a:gd name="connsiteY3" fmla="*/ 1544943 h 1545229"/>
              <a:gd name="connsiteX4" fmla="*/ 103 w 729248"/>
              <a:gd name="connsiteY4" fmla="*/ 779299 h 1545229"/>
              <a:gd name="connsiteX0" fmla="*/ 122 w 759653"/>
              <a:gd name="connsiteY0" fmla="*/ 793914 h 1544857"/>
              <a:gd name="connsiteX1" fmla="*/ 394807 w 759653"/>
              <a:gd name="connsiteY1" fmla="*/ 11 h 1544857"/>
              <a:gd name="connsiteX2" fmla="*/ 759215 w 759653"/>
              <a:gd name="connsiteY2" fmla="*/ 779203 h 1544857"/>
              <a:gd name="connsiteX3" fmla="*/ 394807 w 759653"/>
              <a:gd name="connsiteY3" fmla="*/ 1544847 h 1544857"/>
              <a:gd name="connsiteX4" fmla="*/ 122 w 759653"/>
              <a:gd name="connsiteY4" fmla="*/ 793914 h 1544857"/>
              <a:gd name="connsiteX0" fmla="*/ 122 w 759578"/>
              <a:gd name="connsiteY0" fmla="*/ 793914 h 1544857"/>
              <a:gd name="connsiteX1" fmla="*/ 394807 w 759578"/>
              <a:gd name="connsiteY1" fmla="*/ 11 h 1544857"/>
              <a:gd name="connsiteX2" fmla="*/ 759215 w 759578"/>
              <a:gd name="connsiteY2" fmla="*/ 779203 h 1544857"/>
              <a:gd name="connsiteX3" fmla="*/ 394807 w 759578"/>
              <a:gd name="connsiteY3" fmla="*/ 1544847 h 1544857"/>
              <a:gd name="connsiteX4" fmla="*/ 122 w 759578"/>
              <a:gd name="connsiteY4" fmla="*/ 793914 h 1544857"/>
              <a:gd name="connsiteX0" fmla="*/ 98 w 759554"/>
              <a:gd name="connsiteY0" fmla="*/ 793914 h 1544857"/>
              <a:gd name="connsiteX1" fmla="*/ 394783 w 759554"/>
              <a:gd name="connsiteY1" fmla="*/ 11 h 1544857"/>
              <a:gd name="connsiteX2" fmla="*/ 759191 w 759554"/>
              <a:gd name="connsiteY2" fmla="*/ 779203 h 1544857"/>
              <a:gd name="connsiteX3" fmla="*/ 394783 w 759554"/>
              <a:gd name="connsiteY3" fmla="*/ 1544847 h 1544857"/>
              <a:gd name="connsiteX4" fmla="*/ 98 w 759554"/>
              <a:gd name="connsiteY4" fmla="*/ 793914 h 1544857"/>
              <a:gd name="connsiteX0" fmla="*/ 122 w 759653"/>
              <a:gd name="connsiteY0" fmla="*/ 742477 h 1544958"/>
              <a:gd name="connsiteX1" fmla="*/ 394807 w 759653"/>
              <a:gd name="connsiteY1" fmla="*/ 62 h 1544958"/>
              <a:gd name="connsiteX2" fmla="*/ 759215 w 759653"/>
              <a:gd name="connsiteY2" fmla="*/ 779254 h 1544958"/>
              <a:gd name="connsiteX3" fmla="*/ 394807 w 759653"/>
              <a:gd name="connsiteY3" fmla="*/ 1544898 h 1544958"/>
              <a:gd name="connsiteX4" fmla="*/ 122 w 759653"/>
              <a:gd name="connsiteY4" fmla="*/ 742477 h 1544958"/>
              <a:gd name="connsiteX0" fmla="*/ 122 w 753607"/>
              <a:gd name="connsiteY0" fmla="*/ 742427 h 1544856"/>
              <a:gd name="connsiteX1" fmla="*/ 394807 w 753607"/>
              <a:gd name="connsiteY1" fmla="*/ 12 h 1544856"/>
              <a:gd name="connsiteX2" fmla="*/ 753160 w 753607"/>
              <a:gd name="connsiteY2" fmla="*/ 727715 h 1544856"/>
              <a:gd name="connsiteX3" fmla="*/ 394807 w 753607"/>
              <a:gd name="connsiteY3" fmla="*/ 1544848 h 1544856"/>
              <a:gd name="connsiteX4" fmla="*/ 122 w 753607"/>
              <a:gd name="connsiteY4" fmla="*/ 742427 h 1544856"/>
              <a:gd name="connsiteX0" fmla="*/ 98 w 753583"/>
              <a:gd name="connsiteY0" fmla="*/ 742427 h 1544856"/>
              <a:gd name="connsiteX1" fmla="*/ 394783 w 753583"/>
              <a:gd name="connsiteY1" fmla="*/ 12 h 1544856"/>
              <a:gd name="connsiteX2" fmla="*/ 753136 w 753583"/>
              <a:gd name="connsiteY2" fmla="*/ 727715 h 1544856"/>
              <a:gd name="connsiteX3" fmla="*/ 394783 w 753583"/>
              <a:gd name="connsiteY3" fmla="*/ 1544848 h 1544856"/>
              <a:gd name="connsiteX4" fmla="*/ 98 w 753583"/>
              <a:gd name="connsiteY4" fmla="*/ 742427 h 1544856"/>
              <a:gd name="connsiteX0" fmla="*/ 98 w 753512"/>
              <a:gd name="connsiteY0" fmla="*/ 742427 h 1544881"/>
              <a:gd name="connsiteX1" fmla="*/ 394783 w 753512"/>
              <a:gd name="connsiteY1" fmla="*/ 12 h 1544881"/>
              <a:gd name="connsiteX2" fmla="*/ 753136 w 753512"/>
              <a:gd name="connsiteY2" fmla="*/ 727715 h 1544881"/>
              <a:gd name="connsiteX3" fmla="*/ 394783 w 753512"/>
              <a:gd name="connsiteY3" fmla="*/ 1544848 h 1544881"/>
              <a:gd name="connsiteX4" fmla="*/ 98 w 753512"/>
              <a:gd name="connsiteY4" fmla="*/ 742427 h 1544881"/>
              <a:gd name="connsiteX0" fmla="*/ 66 w 753480"/>
              <a:gd name="connsiteY0" fmla="*/ 742427 h 1544882"/>
              <a:gd name="connsiteX1" fmla="*/ 394751 w 753480"/>
              <a:gd name="connsiteY1" fmla="*/ 12 h 1544882"/>
              <a:gd name="connsiteX2" fmla="*/ 753104 w 753480"/>
              <a:gd name="connsiteY2" fmla="*/ 727715 h 1544882"/>
              <a:gd name="connsiteX3" fmla="*/ 394751 w 753480"/>
              <a:gd name="connsiteY3" fmla="*/ 1544848 h 1544882"/>
              <a:gd name="connsiteX4" fmla="*/ 66 w 753480"/>
              <a:gd name="connsiteY4" fmla="*/ 742427 h 1544882"/>
              <a:gd name="connsiteX0" fmla="*/ 288 w 753702"/>
              <a:gd name="connsiteY0" fmla="*/ 742427 h 1544882"/>
              <a:gd name="connsiteX1" fmla="*/ 394973 w 753702"/>
              <a:gd name="connsiteY1" fmla="*/ 12 h 1544882"/>
              <a:gd name="connsiteX2" fmla="*/ 753326 w 753702"/>
              <a:gd name="connsiteY2" fmla="*/ 727715 h 1544882"/>
              <a:gd name="connsiteX3" fmla="*/ 394973 w 753702"/>
              <a:gd name="connsiteY3" fmla="*/ 1544848 h 1544882"/>
              <a:gd name="connsiteX4" fmla="*/ 288 w 753702"/>
              <a:gd name="connsiteY4" fmla="*/ 742427 h 1544882"/>
              <a:gd name="connsiteX0" fmla="*/ 336 w 753820"/>
              <a:gd name="connsiteY0" fmla="*/ 779335 h 1545095"/>
              <a:gd name="connsiteX1" fmla="*/ 395021 w 753820"/>
              <a:gd name="connsiteY1" fmla="*/ 142 h 1545095"/>
              <a:gd name="connsiteX2" fmla="*/ 753374 w 753820"/>
              <a:gd name="connsiteY2" fmla="*/ 727845 h 1545095"/>
              <a:gd name="connsiteX3" fmla="*/ 395021 w 753820"/>
              <a:gd name="connsiteY3" fmla="*/ 1544978 h 1545095"/>
              <a:gd name="connsiteX4" fmla="*/ 336 w 753820"/>
              <a:gd name="connsiteY4" fmla="*/ 779335 h 1545095"/>
              <a:gd name="connsiteX0" fmla="*/ 77 w 753562"/>
              <a:gd name="connsiteY0" fmla="*/ 779335 h 1545079"/>
              <a:gd name="connsiteX1" fmla="*/ 394762 w 753562"/>
              <a:gd name="connsiteY1" fmla="*/ 142 h 1545079"/>
              <a:gd name="connsiteX2" fmla="*/ 753115 w 753562"/>
              <a:gd name="connsiteY2" fmla="*/ 727845 h 1545079"/>
              <a:gd name="connsiteX3" fmla="*/ 394762 w 753562"/>
              <a:gd name="connsiteY3" fmla="*/ 1544978 h 1545079"/>
              <a:gd name="connsiteX4" fmla="*/ 77 w 753562"/>
              <a:gd name="connsiteY4" fmla="*/ 779335 h 1545079"/>
              <a:gd name="connsiteX0" fmla="*/ 77 w 753562"/>
              <a:gd name="connsiteY0" fmla="*/ 779196 h 1544842"/>
              <a:gd name="connsiteX1" fmla="*/ 394762 w 753562"/>
              <a:gd name="connsiteY1" fmla="*/ 3 h 1544842"/>
              <a:gd name="connsiteX2" fmla="*/ 753115 w 753562"/>
              <a:gd name="connsiteY2" fmla="*/ 771839 h 1544842"/>
              <a:gd name="connsiteX3" fmla="*/ 394762 w 753562"/>
              <a:gd name="connsiteY3" fmla="*/ 1544839 h 1544842"/>
              <a:gd name="connsiteX4" fmla="*/ 77 w 753562"/>
              <a:gd name="connsiteY4" fmla="*/ 779196 h 1544842"/>
              <a:gd name="connsiteX0" fmla="*/ 88 w 711172"/>
              <a:gd name="connsiteY0" fmla="*/ 786558 h 1544854"/>
              <a:gd name="connsiteX1" fmla="*/ 352385 w 711172"/>
              <a:gd name="connsiteY1" fmla="*/ 10 h 1544854"/>
              <a:gd name="connsiteX2" fmla="*/ 710738 w 711172"/>
              <a:gd name="connsiteY2" fmla="*/ 771846 h 1544854"/>
              <a:gd name="connsiteX3" fmla="*/ 352385 w 711172"/>
              <a:gd name="connsiteY3" fmla="*/ 1544846 h 1544854"/>
              <a:gd name="connsiteX4" fmla="*/ 88 w 711172"/>
              <a:gd name="connsiteY4" fmla="*/ 786558 h 1544854"/>
              <a:gd name="connsiteX0" fmla="*/ 88 w 711173"/>
              <a:gd name="connsiteY0" fmla="*/ 749790 h 1544876"/>
              <a:gd name="connsiteX1" fmla="*/ 352385 w 711173"/>
              <a:gd name="connsiteY1" fmla="*/ 19 h 1544876"/>
              <a:gd name="connsiteX2" fmla="*/ 710738 w 711173"/>
              <a:gd name="connsiteY2" fmla="*/ 771855 h 1544876"/>
              <a:gd name="connsiteX3" fmla="*/ 352385 w 711173"/>
              <a:gd name="connsiteY3" fmla="*/ 1544855 h 1544876"/>
              <a:gd name="connsiteX4" fmla="*/ 88 w 711173"/>
              <a:gd name="connsiteY4" fmla="*/ 749790 h 1544876"/>
              <a:gd name="connsiteX0" fmla="*/ 88 w 711173"/>
              <a:gd name="connsiteY0" fmla="*/ 749943 h 1545029"/>
              <a:gd name="connsiteX1" fmla="*/ 352385 w 711173"/>
              <a:gd name="connsiteY1" fmla="*/ 172 h 1545029"/>
              <a:gd name="connsiteX2" fmla="*/ 710738 w 711173"/>
              <a:gd name="connsiteY2" fmla="*/ 772008 h 1545029"/>
              <a:gd name="connsiteX3" fmla="*/ 352385 w 711173"/>
              <a:gd name="connsiteY3" fmla="*/ 1545008 h 1545029"/>
              <a:gd name="connsiteX4" fmla="*/ 88 w 711173"/>
              <a:gd name="connsiteY4" fmla="*/ 749943 h 1545029"/>
              <a:gd name="connsiteX0" fmla="*/ 88 w 711173"/>
              <a:gd name="connsiteY0" fmla="*/ 749791 h 1544877"/>
              <a:gd name="connsiteX1" fmla="*/ 352385 w 711173"/>
              <a:gd name="connsiteY1" fmla="*/ 20 h 1544877"/>
              <a:gd name="connsiteX2" fmla="*/ 710738 w 711173"/>
              <a:gd name="connsiteY2" fmla="*/ 771856 h 1544877"/>
              <a:gd name="connsiteX3" fmla="*/ 352385 w 711173"/>
              <a:gd name="connsiteY3" fmla="*/ 1544856 h 1544877"/>
              <a:gd name="connsiteX4" fmla="*/ 88 w 711173"/>
              <a:gd name="connsiteY4" fmla="*/ 749791 h 1544877"/>
              <a:gd name="connsiteX0" fmla="*/ 75 w 711100"/>
              <a:gd name="connsiteY0" fmla="*/ 749791 h 1544877"/>
              <a:gd name="connsiteX1" fmla="*/ 352372 w 711100"/>
              <a:gd name="connsiteY1" fmla="*/ 20 h 1544877"/>
              <a:gd name="connsiteX2" fmla="*/ 710725 w 711100"/>
              <a:gd name="connsiteY2" fmla="*/ 771856 h 1544877"/>
              <a:gd name="connsiteX3" fmla="*/ 352372 w 711100"/>
              <a:gd name="connsiteY3" fmla="*/ 1544856 h 1544877"/>
              <a:gd name="connsiteX4" fmla="*/ 75 w 711100"/>
              <a:gd name="connsiteY4" fmla="*/ 749791 h 1544877"/>
              <a:gd name="connsiteX0" fmla="*/ 405 w 711430"/>
              <a:gd name="connsiteY0" fmla="*/ 749796 h 1544882"/>
              <a:gd name="connsiteX1" fmla="*/ 352702 w 711430"/>
              <a:gd name="connsiteY1" fmla="*/ 25 h 1544882"/>
              <a:gd name="connsiteX2" fmla="*/ 711055 w 711430"/>
              <a:gd name="connsiteY2" fmla="*/ 771861 h 1544882"/>
              <a:gd name="connsiteX3" fmla="*/ 352702 w 711430"/>
              <a:gd name="connsiteY3" fmla="*/ 1544861 h 1544882"/>
              <a:gd name="connsiteX4" fmla="*/ 405 w 711430"/>
              <a:gd name="connsiteY4" fmla="*/ 749796 h 1544882"/>
              <a:gd name="connsiteX0" fmla="*/ 405 w 711430"/>
              <a:gd name="connsiteY0" fmla="*/ 749773 h 1544859"/>
              <a:gd name="connsiteX1" fmla="*/ 352702 w 711430"/>
              <a:gd name="connsiteY1" fmla="*/ 2 h 1544859"/>
              <a:gd name="connsiteX2" fmla="*/ 711055 w 711430"/>
              <a:gd name="connsiteY2" fmla="*/ 771838 h 1544859"/>
              <a:gd name="connsiteX3" fmla="*/ 352702 w 711430"/>
              <a:gd name="connsiteY3" fmla="*/ 1544838 h 1544859"/>
              <a:gd name="connsiteX4" fmla="*/ 405 w 711430"/>
              <a:gd name="connsiteY4" fmla="*/ 749773 h 1544859"/>
              <a:gd name="connsiteX0" fmla="*/ 8 w 711033"/>
              <a:gd name="connsiteY0" fmla="*/ 749773 h 1544859"/>
              <a:gd name="connsiteX1" fmla="*/ 352305 w 711033"/>
              <a:gd name="connsiteY1" fmla="*/ 2 h 1544859"/>
              <a:gd name="connsiteX2" fmla="*/ 710658 w 711033"/>
              <a:gd name="connsiteY2" fmla="*/ 771838 h 1544859"/>
              <a:gd name="connsiteX3" fmla="*/ 352305 w 711033"/>
              <a:gd name="connsiteY3" fmla="*/ 1544838 h 1544859"/>
              <a:gd name="connsiteX4" fmla="*/ 8 w 711033"/>
              <a:gd name="connsiteY4" fmla="*/ 749773 h 1544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033" h="1544859">
                <a:moveTo>
                  <a:pt x="8" y="749773"/>
                </a:moveTo>
                <a:cubicBezTo>
                  <a:pt x="1667" y="341468"/>
                  <a:pt x="294878" y="793"/>
                  <a:pt x="352305" y="2"/>
                </a:cubicBezTo>
                <a:cubicBezTo>
                  <a:pt x="409732" y="-789"/>
                  <a:pt x="706611" y="416230"/>
                  <a:pt x="710658" y="771838"/>
                </a:cubicBezTo>
                <a:cubicBezTo>
                  <a:pt x="722975" y="1081703"/>
                  <a:pt x="428359" y="1548516"/>
                  <a:pt x="352305" y="1544838"/>
                </a:cubicBezTo>
                <a:cubicBezTo>
                  <a:pt x="276251" y="1541160"/>
                  <a:pt x="-1651" y="1158078"/>
                  <a:pt x="8" y="74977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prstDash val="sys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8" name="TextBox 6">
            <a:extLst>
              <a:ext uri="{FF2B5EF4-FFF2-40B4-BE49-F238E27FC236}">
                <a16:creationId xmlns:a16="http://schemas.microsoft.com/office/drawing/2014/main" id="{9C861687-24FF-B04F-B469-79555FFE0BEB}"/>
              </a:ext>
            </a:extLst>
          </p:cNvPr>
          <p:cNvSpPr txBox="1"/>
          <p:nvPr/>
        </p:nvSpPr>
        <p:spPr>
          <a:xfrm>
            <a:off x="2475313" y="13101458"/>
            <a:ext cx="648000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dirty="0"/>
              <a:t>479</a:t>
            </a:r>
          </a:p>
        </p:txBody>
      </p:sp>
      <p:sp>
        <p:nvSpPr>
          <p:cNvPr id="179" name="TextBox 7">
            <a:extLst>
              <a:ext uri="{FF2B5EF4-FFF2-40B4-BE49-F238E27FC236}">
                <a16:creationId xmlns:a16="http://schemas.microsoft.com/office/drawing/2014/main" id="{E9945C37-C204-4644-962E-5C3F2E49D66E}"/>
              </a:ext>
            </a:extLst>
          </p:cNvPr>
          <p:cNvSpPr txBox="1"/>
          <p:nvPr/>
        </p:nvSpPr>
        <p:spPr>
          <a:xfrm>
            <a:off x="1808797" y="13101458"/>
            <a:ext cx="648000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dirty="0"/>
              <a:t>1756</a:t>
            </a:r>
          </a:p>
        </p:txBody>
      </p:sp>
      <p:sp>
        <p:nvSpPr>
          <p:cNvPr id="180" name="TextBox 8">
            <a:extLst>
              <a:ext uri="{FF2B5EF4-FFF2-40B4-BE49-F238E27FC236}">
                <a16:creationId xmlns:a16="http://schemas.microsoft.com/office/drawing/2014/main" id="{6317475A-51F0-0540-83AD-1F6E44F9A47A}"/>
              </a:ext>
            </a:extLst>
          </p:cNvPr>
          <p:cNvSpPr txBox="1"/>
          <p:nvPr/>
        </p:nvSpPr>
        <p:spPr>
          <a:xfrm>
            <a:off x="3132240" y="13101458"/>
            <a:ext cx="726212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dirty="0"/>
              <a:t>11,438</a:t>
            </a:r>
          </a:p>
        </p:txBody>
      </p:sp>
      <p:sp>
        <p:nvSpPr>
          <p:cNvPr id="181" name="TextBox 9">
            <a:extLst>
              <a:ext uri="{FF2B5EF4-FFF2-40B4-BE49-F238E27FC236}">
                <a16:creationId xmlns:a16="http://schemas.microsoft.com/office/drawing/2014/main" id="{A83259C9-B2F8-9646-9A03-91F6B0267D8F}"/>
              </a:ext>
            </a:extLst>
          </p:cNvPr>
          <p:cNvSpPr txBox="1"/>
          <p:nvPr/>
        </p:nvSpPr>
        <p:spPr>
          <a:xfrm>
            <a:off x="1602137" y="12143167"/>
            <a:ext cx="238943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800" b="1" dirty="0"/>
              <a:t>Illumina - Indels 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9570D87-8284-7241-958F-F5F7ECFDFC00}"/>
              </a:ext>
            </a:extLst>
          </p:cNvPr>
          <p:cNvSpPr/>
          <p:nvPr/>
        </p:nvSpPr>
        <p:spPr>
          <a:xfrm>
            <a:off x="1522084" y="10216545"/>
            <a:ext cx="1630959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1800" b="1" dirty="0"/>
              <a:t>Chromosome 1</a:t>
            </a:r>
            <a:endParaRPr lang="en-US" sz="1800" dirty="0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F6D6EE2E-ABCE-9B43-BC87-3B7EE521078C}"/>
              </a:ext>
            </a:extLst>
          </p:cNvPr>
          <p:cNvSpPr/>
          <p:nvPr/>
        </p:nvSpPr>
        <p:spPr>
          <a:xfrm>
            <a:off x="1441707" y="14014498"/>
            <a:ext cx="1744388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1800" b="1" dirty="0"/>
              <a:t>Human Genome</a:t>
            </a:r>
            <a:endParaRPr lang="en-US" sz="1800" dirty="0"/>
          </a:p>
        </p:txBody>
      </p:sp>
      <p:sp>
        <p:nvSpPr>
          <p:cNvPr id="184" name="TextBox 9">
            <a:extLst>
              <a:ext uri="{FF2B5EF4-FFF2-40B4-BE49-F238E27FC236}">
                <a16:creationId xmlns:a16="http://schemas.microsoft.com/office/drawing/2014/main" id="{72A5C56D-22A6-A14E-A0B9-44478BFC3133}"/>
              </a:ext>
            </a:extLst>
          </p:cNvPr>
          <p:cNvSpPr txBox="1"/>
          <p:nvPr/>
        </p:nvSpPr>
        <p:spPr>
          <a:xfrm>
            <a:off x="4988319" y="12154935"/>
            <a:ext cx="238943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800" b="1" dirty="0"/>
              <a:t>HiFi - Indels </a:t>
            </a:r>
          </a:p>
        </p:txBody>
      </p:sp>
      <p:sp>
        <p:nvSpPr>
          <p:cNvPr id="185" name="TextBox 9">
            <a:extLst>
              <a:ext uri="{FF2B5EF4-FFF2-40B4-BE49-F238E27FC236}">
                <a16:creationId xmlns:a16="http://schemas.microsoft.com/office/drawing/2014/main" id="{4657E47A-E7EC-A343-9927-2A5E93BE36B6}"/>
              </a:ext>
            </a:extLst>
          </p:cNvPr>
          <p:cNvSpPr txBox="1"/>
          <p:nvPr/>
        </p:nvSpPr>
        <p:spPr>
          <a:xfrm>
            <a:off x="7249404" y="12154936"/>
            <a:ext cx="238943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800" b="1" dirty="0"/>
              <a:t>HiFi - SVs </a:t>
            </a:r>
          </a:p>
        </p:txBody>
      </p:sp>
      <p:sp>
        <p:nvSpPr>
          <p:cNvPr id="186" name="TextBox 9">
            <a:extLst>
              <a:ext uri="{FF2B5EF4-FFF2-40B4-BE49-F238E27FC236}">
                <a16:creationId xmlns:a16="http://schemas.microsoft.com/office/drawing/2014/main" id="{02409BED-794B-9841-9E71-89031BDB8DD5}"/>
              </a:ext>
            </a:extLst>
          </p:cNvPr>
          <p:cNvSpPr txBox="1"/>
          <p:nvPr/>
        </p:nvSpPr>
        <p:spPr>
          <a:xfrm>
            <a:off x="10429739" y="12154935"/>
            <a:ext cx="238943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800" b="1" dirty="0"/>
              <a:t>ONT - Indels </a:t>
            </a:r>
          </a:p>
        </p:txBody>
      </p:sp>
      <p:sp>
        <p:nvSpPr>
          <p:cNvPr id="187" name="TextBox 9">
            <a:extLst>
              <a:ext uri="{FF2B5EF4-FFF2-40B4-BE49-F238E27FC236}">
                <a16:creationId xmlns:a16="http://schemas.microsoft.com/office/drawing/2014/main" id="{AAA2EA03-0869-E547-9992-A99E7F7E3467}"/>
              </a:ext>
            </a:extLst>
          </p:cNvPr>
          <p:cNvSpPr txBox="1"/>
          <p:nvPr/>
        </p:nvSpPr>
        <p:spPr>
          <a:xfrm>
            <a:off x="12690824" y="12154935"/>
            <a:ext cx="238943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800" b="1" dirty="0"/>
              <a:t>ONT - SVs </a:t>
            </a: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13384B9E-1E1A-B547-8369-91145BEA3A47}"/>
              </a:ext>
            </a:extLst>
          </p:cNvPr>
          <p:cNvSpPr/>
          <p:nvPr/>
        </p:nvSpPr>
        <p:spPr>
          <a:xfrm>
            <a:off x="8223507" y="14317208"/>
            <a:ext cx="320906" cy="320906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C4271099-C1F8-9542-BE5B-D094C593FD0B}"/>
              </a:ext>
            </a:extLst>
          </p:cNvPr>
          <p:cNvSpPr>
            <a:spLocks noChangeAspect="1"/>
          </p:cNvSpPr>
          <p:nvPr/>
        </p:nvSpPr>
        <p:spPr>
          <a:xfrm>
            <a:off x="6697471" y="14316657"/>
            <a:ext cx="322008" cy="322008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BAB7C340-E2B6-2A4F-9010-E1EA351894FF}"/>
              </a:ext>
            </a:extLst>
          </p:cNvPr>
          <p:cNvSpPr/>
          <p:nvPr/>
        </p:nvSpPr>
        <p:spPr>
          <a:xfrm>
            <a:off x="4879080" y="10216545"/>
            <a:ext cx="1630959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1800" b="1" dirty="0"/>
              <a:t>Chromosome 1</a:t>
            </a:r>
            <a:endParaRPr lang="en-US" sz="1800" dirty="0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D0522800-3C4B-DA4E-A382-2F3E46338BB6}"/>
              </a:ext>
            </a:extLst>
          </p:cNvPr>
          <p:cNvSpPr/>
          <p:nvPr/>
        </p:nvSpPr>
        <p:spPr>
          <a:xfrm>
            <a:off x="4879079" y="14014498"/>
            <a:ext cx="1744388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1800" b="1" dirty="0"/>
              <a:t>Human Genome</a:t>
            </a:r>
            <a:endParaRPr lang="en-US" sz="1800" dirty="0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9C929CAC-2573-0743-8389-2B3E9CB87980}"/>
              </a:ext>
            </a:extLst>
          </p:cNvPr>
          <p:cNvSpPr/>
          <p:nvPr/>
        </p:nvSpPr>
        <p:spPr>
          <a:xfrm>
            <a:off x="10337887" y="10216545"/>
            <a:ext cx="1630959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1800" b="1" dirty="0"/>
              <a:t>Chromosome 1</a:t>
            </a:r>
            <a:endParaRPr lang="en-US" sz="18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25D6500A-3AEA-F54B-A151-DC23969F0FB5}"/>
              </a:ext>
            </a:extLst>
          </p:cNvPr>
          <p:cNvSpPr/>
          <p:nvPr/>
        </p:nvSpPr>
        <p:spPr>
          <a:xfrm>
            <a:off x="10337886" y="14014498"/>
            <a:ext cx="1744388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1800" b="1" dirty="0"/>
              <a:t>Human Genome</a:t>
            </a:r>
            <a:endParaRPr lang="en-US" sz="1800" dirty="0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0A01963F-F27F-BA40-9B21-DFFD8C18DEBC}"/>
              </a:ext>
            </a:extLst>
          </p:cNvPr>
          <p:cNvSpPr>
            <a:spLocks noChangeAspect="1"/>
          </p:cNvSpPr>
          <p:nvPr/>
        </p:nvSpPr>
        <p:spPr>
          <a:xfrm>
            <a:off x="962136" y="10066242"/>
            <a:ext cx="396000" cy="39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</a:t>
            </a: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29C4781B-A8E9-D448-8637-B3F327F07AFA}"/>
              </a:ext>
            </a:extLst>
          </p:cNvPr>
          <p:cNvSpPr>
            <a:spLocks noChangeAspect="1"/>
          </p:cNvSpPr>
          <p:nvPr/>
        </p:nvSpPr>
        <p:spPr>
          <a:xfrm>
            <a:off x="4408749" y="10066242"/>
            <a:ext cx="396000" cy="39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D1E440B8-0642-074B-BCB7-D2E35AD8451B}"/>
              </a:ext>
            </a:extLst>
          </p:cNvPr>
          <p:cNvSpPr>
            <a:spLocks noChangeAspect="1"/>
          </p:cNvSpPr>
          <p:nvPr/>
        </p:nvSpPr>
        <p:spPr>
          <a:xfrm>
            <a:off x="9870447" y="10066242"/>
            <a:ext cx="396000" cy="39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3059670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Them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Them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Them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Them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Them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Them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139154</TotalTime>
  <Words>1022</Words>
  <Application>Microsoft Macintosh PowerPoint</Application>
  <PresentationFormat>Custom</PresentationFormat>
  <Paragraphs>536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Arial</vt:lpstr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1640</cp:revision>
  <cp:lastPrinted>2022-03-25T21:01:52Z</cp:lastPrinted>
  <dcterms:created xsi:type="dcterms:W3CDTF">2022-03-23T15:38:28Z</dcterms:created>
  <dcterms:modified xsi:type="dcterms:W3CDTF">2022-09-12T20:51:52Z</dcterms:modified>
</cp:coreProperties>
</file>